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ink/ink1.xml" ContentType="application/inkml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1"/>
  </p:notesMasterIdLst>
  <p:sldIdLst>
    <p:sldId id="256" r:id="rId2"/>
    <p:sldId id="288" r:id="rId3"/>
    <p:sldId id="257" r:id="rId4"/>
    <p:sldId id="258" r:id="rId5"/>
    <p:sldId id="332" r:id="rId6"/>
    <p:sldId id="331" r:id="rId7"/>
    <p:sldId id="336" r:id="rId8"/>
    <p:sldId id="333" r:id="rId9"/>
    <p:sldId id="328" r:id="rId10"/>
    <p:sldId id="285" r:id="rId11"/>
    <p:sldId id="290" r:id="rId12"/>
    <p:sldId id="314" r:id="rId13"/>
    <p:sldId id="291" r:id="rId14"/>
    <p:sldId id="320" r:id="rId15"/>
    <p:sldId id="325" r:id="rId16"/>
    <p:sldId id="318" r:id="rId17"/>
    <p:sldId id="266" r:id="rId18"/>
    <p:sldId id="326" r:id="rId19"/>
    <p:sldId id="265" r:id="rId20"/>
    <p:sldId id="316" r:id="rId21"/>
    <p:sldId id="319" r:id="rId22"/>
    <p:sldId id="267" r:id="rId23"/>
    <p:sldId id="309" r:id="rId24"/>
    <p:sldId id="321" r:id="rId25"/>
    <p:sldId id="298" r:id="rId26"/>
    <p:sldId id="307" r:id="rId27"/>
    <p:sldId id="306" r:id="rId28"/>
    <p:sldId id="327" r:id="rId29"/>
    <p:sldId id="337" r:id="rId30"/>
    <p:sldId id="338" r:id="rId31"/>
    <p:sldId id="292" r:id="rId32"/>
    <p:sldId id="295" r:id="rId33"/>
    <p:sldId id="322" r:id="rId34"/>
    <p:sldId id="339" r:id="rId35"/>
    <p:sldId id="280" r:id="rId36"/>
    <p:sldId id="287" r:id="rId37"/>
    <p:sldId id="281" r:id="rId38"/>
    <p:sldId id="324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3079" autoAdjust="0"/>
  </p:normalViewPr>
  <p:slideViewPr>
    <p:cSldViewPr>
      <p:cViewPr varScale="1">
        <p:scale>
          <a:sx n="94" d="100"/>
          <a:sy n="94" d="100"/>
        </p:scale>
        <p:origin x="21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hyperlink" Target="https://www.youtube.com/watch?v=vQRy3aSAGec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vQRy3aSAGec" TargetMode="External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3ABF2-EFE1-4AB2-8DE8-80EF17F8EE0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1F6BB-B4AC-47BD-BC3E-88ACC5DFDD5D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Attributes of Successful Agents</a:t>
          </a:r>
        </a:p>
      </dgm:t>
    </dgm:pt>
    <dgm:pt modelId="{F4879E1F-BF81-43F5-BE09-6201197411D4}" type="parTrans" cxnId="{CAA9A4E9-6099-4209-9C3E-42B16B07062A}">
      <dgm:prSet/>
      <dgm:spPr/>
      <dgm:t>
        <a:bodyPr/>
        <a:lstStyle/>
        <a:p>
          <a:endParaRPr lang="en-US" sz="2400"/>
        </a:p>
      </dgm:t>
    </dgm:pt>
    <dgm:pt modelId="{B2EF7E82-2AD6-4620-87DE-90B46E51E8E5}" type="sibTrans" cxnId="{CAA9A4E9-6099-4209-9C3E-42B16B07062A}">
      <dgm:prSet/>
      <dgm:spPr/>
      <dgm:t>
        <a:bodyPr/>
        <a:lstStyle/>
        <a:p>
          <a:endParaRPr lang="en-US" sz="2400"/>
        </a:p>
      </dgm:t>
    </dgm:pt>
    <dgm:pt modelId="{20156306-67EB-4EA8-9329-DDCCE86B9E88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Maybe Reconsider If </a:t>
          </a:r>
        </a:p>
        <a:p>
          <a:pPr>
            <a:lnSpc>
              <a:spcPct val="100000"/>
            </a:lnSpc>
            <a:defRPr b="1"/>
          </a:pPr>
          <a:endParaRPr lang="en-US" sz="1800" dirty="0"/>
        </a:p>
      </dgm:t>
    </dgm:pt>
    <dgm:pt modelId="{3FF54BE9-906B-4C28-8820-8CE2C2D650F9}" type="sibTrans" cxnId="{97D18DFF-D06B-4B72-96AB-4140ECED26DE}">
      <dgm:prSet/>
      <dgm:spPr/>
      <dgm:t>
        <a:bodyPr/>
        <a:lstStyle/>
        <a:p>
          <a:endParaRPr lang="en-US" sz="2400"/>
        </a:p>
      </dgm:t>
    </dgm:pt>
    <dgm:pt modelId="{95BB9EEE-DE05-4B00-B20B-6CA2485B8F70}" type="parTrans" cxnId="{97D18DFF-D06B-4B72-96AB-4140ECED26DE}">
      <dgm:prSet/>
      <dgm:spPr/>
      <dgm:t>
        <a:bodyPr/>
        <a:lstStyle/>
        <a:p>
          <a:endParaRPr lang="en-US" sz="2400"/>
        </a:p>
      </dgm:t>
    </dgm:pt>
    <dgm:pt modelId="{06878F1A-95C3-467B-A83F-A7B0B9A69E7F}" type="pres">
      <dgm:prSet presAssocID="{3FF3ABF2-EFE1-4AB2-8DE8-80EF17F8EE09}" presName="root" presStyleCnt="0">
        <dgm:presLayoutVars>
          <dgm:dir/>
          <dgm:resizeHandles val="exact"/>
        </dgm:presLayoutVars>
      </dgm:prSet>
      <dgm:spPr/>
    </dgm:pt>
    <dgm:pt modelId="{20F6EE0D-9B0A-4772-AAEF-F8338DD35821}" type="pres">
      <dgm:prSet presAssocID="{C2F1F6BB-B4AC-47BD-BC3E-88ACC5DFDD5D}" presName="compNode" presStyleCnt="0"/>
      <dgm:spPr/>
    </dgm:pt>
    <dgm:pt modelId="{79F090FD-92FB-4B71-ADBC-F8EC195B6A94}" type="pres">
      <dgm:prSet presAssocID="{C2F1F6BB-B4AC-47BD-BC3E-88ACC5DFDD5D}" presName="iconRect" presStyleLbl="node1" presStyleIdx="0" presStyleCnt="2" custScaleX="136008" custScaleY="123484" custLinFactNeighborX="7018" custLinFactNeighborY="-85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71B35A-6C3B-4F19-BE87-16BDE8699CE7}" type="pres">
      <dgm:prSet presAssocID="{C2F1F6BB-B4AC-47BD-BC3E-88ACC5DFDD5D}" presName="iconSpace" presStyleCnt="0"/>
      <dgm:spPr/>
    </dgm:pt>
    <dgm:pt modelId="{5D16B82B-1320-40F4-9529-02FB524780F4}" type="pres">
      <dgm:prSet presAssocID="{C2F1F6BB-B4AC-47BD-BC3E-88ACC5DFDD5D}" presName="parTx" presStyleLbl="revTx" presStyleIdx="0" presStyleCnt="4" custScaleX="138928" custLinFactNeighborX="-113" custLinFactNeighborY="-6705">
        <dgm:presLayoutVars>
          <dgm:chMax val="0"/>
          <dgm:chPref val="0"/>
        </dgm:presLayoutVars>
      </dgm:prSet>
      <dgm:spPr/>
    </dgm:pt>
    <dgm:pt modelId="{902244FC-A9F6-4994-A8F1-257DEF348C0C}" type="pres">
      <dgm:prSet presAssocID="{C2F1F6BB-B4AC-47BD-BC3E-88ACC5DFDD5D}" presName="txSpace" presStyleCnt="0"/>
      <dgm:spPr/>
    </dgm:pt>
    <dgm:pt modelId="{F803CB80-613E-4935-987C-FA8D7318CCE2}" type="pres">
      <dgm:prSet presAssocID="{C2F1F6BB-B4AC-47BD-BC3E-88ACC5DFDD5D}" presName="desTx" presStyleLbl="revTx" presStyleIdx="1" presStyleCnt="4" custLinFactY="-51204" custLinFactNeighborX="53313" custLinFactNeighborY="-100000">
        <dgm:presLayoutVars/>
      </dgm:prSet>
      <dgm:spPr/>
    </dgm:pt>
    <dgm:pt modelId="{26988446-76F6-4B38-8744-7D5E8D6B9BBE}" type="pres">
      <dgm:prSet presAssocID="{B2EF7E82-2AD6-4620-87DE-90B46E51E8E5}" presName="sibTrans" presStyleCnt="0"/>
      <dgm:spPr/>
    </dgm:pt>
    <dgm:pt modelId="{692314FB-DAD6-4278-9162-C649B2EF23B0}" type="pres">
      <dgm:prSet presAssocID="{20156306-67EB-4EA8-9329-DDCCE86B9E88}" presName="compNode" presStyleCnt="0"/>
      <dgm:spPr/>
    </dgm:pt>
    <dgm:pt modelId="{0768590D-CF5C-48CE-8D6D-6441522793D9}" type="pres">
      <dgm:prSet presAssocID="{20156306-67EB-4EA8-9329-DDCCE86B9E88}" presName="iconRect" presStyleLbl="node1" presStyleIdx="1" presStyleCnt="2" custScaleX="148986" custScaleY="110298" custLinFactNeighborX="-15336" custLinFactNeighborY="-1383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9A14D1A4-2A7E-49DC-BA0B-42A4510F8BD1}" type="pres">
      <dgm:prSet presAssocID="{20156306-67EB-4EA8-9329-DDCCE86B9E88}" presName="iconSpace" presStyleCnt="0"/>
      <dgm:spPr/>
    </dgm:pt>
    <dgm:pt modelId="{37C6A356-C0BC-4BCD-8591-7AA45B886A27}" type="pres">
      <dgm:prSet presAssocID="{20156306-67EB-4EA8-9329-DDCCE86B9E88}" presName="parTx" presStyleLbl="revTx" presStyleIdx="2" presStyleCnt="4" custScaleX="126603" custLinFactNeighborX="-8750" custLinFactNeighborY="3416">
        <dgm:presLayoutVars>
          <dgm:chMax val="0"/>
          <dgm:chPref val="0"/>
        </dgm:presLayoutVars>
      </dgm:prSet>
      <dgm:spPr/>
    </dgm:pt>
    <dgm:pt modelId="{EBF2BF08-64BE-4F90-A40F-6BD1CEF78930}" type="pres">
      <dgm:prSet presAssocID="{20156306-67EB-4EA8-9329-DDCCE86B9E88}" presName="txSpace" presStyleCnt="0"/>
      <dgm:spPr/>
    </dgm:pt>
    <dgm:pt modelId="{0D6A0C83-F650-4D27-8771-D0ECE1BA4826}" type="pres">
      <dgm:prSet presAssocID="{20156306-67EB-4EA8-9329-DDCCE86B9E88}" presName="desTx" presStyleLbl="revTx" presStyleIdx="3" presStyleCnt="4" custLinFactX="46504" custLinFactNeighborX="100000" custLinFactNeighborY="24876">
        <dgm:presLayoutVars/>
      </dgm:prSet>
      <dgm:spPr/>
    </dgm:pt>
  </dgm:ptLst>
  <dgm:cxnLst>
    <dgm:cxn modelId="{9960C642-9382-40DA-897C-6F29A6F20A98}" type="presOf" srcId="{3FF3ABF2-EFE1-4AB2-8DE8-80EF17F8EE09}" destId="{06878F1A-95C3-467B-A83F-A7B0B9A69E7F}" srcOrd="0" destOrd="0" presId="urn:microsoft.com/office/officeart/2018/5/layout/CenteredIconLabelDescriptionList"/>
    <dgm:cxn modelId="{245490A3-3824-4A06-B1B2-DB14E504B75B}" type="presOf" srcId="{20156306-67EB-4EA8-9329-DDCCE86B9E88}" destId="{37C6A356-C0BC-4BCD-8591-7AA45B886A27}" srcOrd="0" destOrd="0" presId="urn:microsoft.com/office/officeart/2018/5/layout/CenteredIconLabelDescriptionList"/>
    <dgm:cxn modelId="{CAA9A4E9-6099-4209-9C3E-42B16B07062A}" srcId="{3FF3ABF2-EFE1-4AB2-8DE8-80EF17F8EE09}" destId="{C2F1F6BB-B4AC-47BD-BC3E-88ACC5DFDD5D}" srcOrd="0" destOrd="0" parTransId="{F4879E1F-BF81-43F5-BE09-6201197411D4}" sibTransId="{B2EF7E82-2AD6-4620-87DE-90B46E51E8E5}"/>
    <dgm:cxn modelId="{FCF461FB-34C0-48E7-A721-75B6B3587611}" type="presOf" srcId="{C2F1F6BB-B4AC-47BD-BC3E-88ACC5DFDD5D}" destId="{5D16B82B-1320-40F4-9529-02FB524780F4}" srcOrd="0" destOrd="0" presId="urn:microsoft.com/office/officeart/2018/5/layout/CenteredIconLabelDescriptionList"/>
    <dgm:cxn modelId="{97D18DFF-D06B-4B72-96AB-4140ECED26DE}" srcId="{3FF3ABF2-EFE1-4AB2-8DE8-80EF17F8EE09}" destId="{20156306-67EB-4EA8-9329-DDCCE86B9E88}" srcOrd="1" destOrd="0" parTransId="{95BB9EEE-DE05-4B00-B20B-6CA2485B8F70}" sibTransId="{3FF54BE9-906B-4C28-8820-8CE2C2D650F9}"/>
    <dgm:cxn modelId="{24EA2B4C-5C4D-4F64-A916-16AF387EC5CD}" type="presParOf" srcId="{06878F1A-95C3-467B-A83F-A7B0B9A69E7F}" destId="{20F6EE0D-9B0A-4772-AAEF-F8338DD35821}" srcOrd="0" destOrd="0" presId="urn:microsoft.com/office/officeart/2018/5/layout/CenteredIconLabelDescriptionList"/>
    <dgm:cxn modelId="{2314F3B3-1092-4653-A9BB-A6F1BF236FFF}" type="presParOf" srcId="{20F6EE0D-9B0A-4772-AAEF-F8338DD35821}" destId="{79F090FD-92FB-4B71-ADBC-F8EC195B6A94}" srcOrd="0" destOrd="0" presId="urn:microsoft.com/office/officeart/2018/5/layout/CenteredIconLabelDescriptionList"/>
    <dgm:cxn modelId="{C3009EB7-91ED-4FDB-8F80-FA9139B65B88}" type="presParOf" srcId="{20F6EE0D-9B0A-4772-AAEF-F8338DD35821}" destId="{1271B35A-6C3B-4F19-BE87-16BDE8699CE7}" srcOrd="1" destOrd="0" presId="urn:microsoft.com/office/officeart/2018/5/layout/CenteredIconLabelDescriptionList"/>
    <dgm:cxn modelId="{C5A080D1-C9D6-4665-B2FE-187EC405342D}" type="presParOf" srcId="{20F6EE0D-9B0A-4772-AAEF-F8338DD35821}" destId="{5D16B82B-1320-40F4-9529-02FB524780F4}" srcOrd="2" destOrd="0" presId="urn:microsoft.com/office/officeart/2018/5/layout/CenteredIconLabelDescriptionList"/>
    <dgm:cxn modelId="{0278B91D-00B9-457D-A4CF-278C8645CD9B}" type="presParOf" srcId="{20F6EE0D-9B0A-4772-AAEF-F8338DD35821}" destId="{902244FC-A9F6-4994-A8F1-257DEF348C0C}" srcOrd="3" destOrd="0" presId="urn:microsoft.com/office/officeart/2018/5/layout/CenteredIconLabelDescriptionList"/>
    <dgm:cxn modelId="{69275EAE-580B-40C5-95A8-3562767A4F74}" type="presParOf" srcId="{20F6EE0D-9B0A-4772-AAEF-F8338DD35821}" destId="{F803CB80-613E-4935-987C-FA8D7318CCE2}" srcOrd="4" destOrd="0" presId="urn:microsoft.com/office/officeart/2018/5/layout/CenteredIconLabelDescriptionList"/>
    <dgm:cxn modelId="{2591D9AA-7093-48CF-AEB0-6AB07FEEA4F2}" type="presParOf" srcId="{06878F1A-95C3-467B-A83F-A7B0B9A69E7F}" destId="{26988446-76F6-4B38-8744-7D5E8D6B9BBE}" srcOrd="1" destOrd="0" presId="urn:microsoft.com/office/officeart/2018/5/layout/CenteredIconLabelDescriptionList"/>
    <dgm:cxn modelId="{E0E138AA-30E2-45DE-BA94-3C0EE574BB45}" type="presParOf" srcId="{06878F1A-95C3-467B-A83F-A7B0B9A69E7F}" destId="{692314FB-DAD6-4278-9162-C649B2EF23B0}" srcOrd="2" destOrd="0" presId="urn:microsoft.com/office/officeart/2018/5/layout/CenteredIconLabelDescriptionList"/>
    <dgm:cxn modelId="{50885C18-F4BF-4DFD-9B92-EF229FEAFB57}" type="presParOf" srcId="{692314FB-DAD6-4278-9162-C649B2EF23B0}" destId="{0768590D-CF5C-48CE-8D6D-6441522793D9}" srcOrd="0" destOrd="0" presId="urn:microsoft.com/office/officeart/2018/5/layout/CenteredIconLabelDescriptionList"/>
    <dgm:cxn modelId="{F519BE50-2CFB-4346-82C8-4FEC51971CF4}" type="presParOf" srcId="{692314FB-DAD6-4278-9162-C649B2EF23B0}" destId="{9A14D1A4-2A7E-49DC-BA0B-42A4510F8BD1}" srcOrd="1" destOrd="0" presId="urn:microsoft.com/office/officeart/2018/5/layout/CenteredIconLabelDescriptionList"/>
    <dgm:cxn modelId="{49327D1F-02B7-41A2-BE6E-1576750C3AC1}" type="presParOf" srcId="{692314FB-DAD6-4278-9162-C649B2EF23B0}" destId="{37C6A356-C0BC-4BCD-8591-7AA45B886A27}" srcOrd="2" destOrd="0" presId="urn:microsoft.com/office/officeart/2018/5/layout/CenteredIconLabelDescriptionList"/>
    <dgm:cxn modelId="{D9148690-A235-44EC-A7E2-3A1549349CAA}" type="presParOf" srcId="{692314FB-DAD6-4278-9162-C649B2EF23B0}" destId="{EBF2BF08-64BE-4F90-A40F-6BD1CEF78930}" srcOrd="3" destOrd="0" presId="urn:microsoft.com/office/officeart/2018/5/layout/CenteredIconLabelDescriptionList"/>
    <dgm:cxn modelId="{09667BCE-7EF8-43FA-9C9A-E8C6F166008A}" type="presParOf" srcId="{692314FB-DAD6-4278-9162-C649B2EF23B0}" destId="{0D6A0C83-F650-4D27-8771-D0ECE1BA48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A134A9-24E7-4573-9774-9B1E2ADCDF4B}" type="doc">
      <dgm:prSet loTypeId="urn:microsoft.com/office/officeart/2005/8/layout/pyramid1" loCatId="pyramid" qsTypeId="urn:microsoft.com/office/officeart/2005/8/quickstyle/simple1" qsCatId="simple" csTypeId="urn:microsoft.com/office/officeart/2005/8/colors/accent4_2" csCatId="accent4" phldr="1"/>
      <dgm:spPr/>
    </dgm:pt>
    <dgm:pt modelId="{C1694D12-9841-4AFA-9AA7-FC882E8DCE7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2800" dirty="0"/>
            <a:t>Behaviors</a:t>
          </a:r>
        </a:p>
      </dgm:t>
    </dgm:pt>
    <dgm:pt modelId="{E65020EC-97DD-450E-B3AA-7D5693A41EB9}" type="parTrans" cxnId="{BEAA5552-CFEA-43F5-AD63-0E28FFADD0DA}">
      <dgm:prSet/>
      <dgm:spPr/>
      <dgm:t>
        <a:bodyPr/>
        <a:lstStyle/>
        <a:p>
          <a:endParaRPr lang="en-US"/>
        </a:p>
      </dgm:t>
    </dgm:pt>
    <dgm:pt modelId="{2F9F02FE-F79B-44BC-8BBC-5687E1E1F08C}" type="sibTrans" cxnId="{BEAA5552-CFEA-43F5-AD63-0E28FFADD0DA}">
      <dgm:prSet/>
      <dgm:spPr/>
      <dgm:t>
        <a:bodyPr/>
        <a:lstStyle/>
        <a:p>
          <a:endParaRPr lang="en-US"/>
        </a:p>
      </dgm:t>
    </dgm:pt>
    <dgm:pt modelId="{594FD209-6496-43E6-A63C-5185CB2B6E4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2900" dirty="0"/>
        </a:p>
        <a:p>
          <a:endParaRPr lang="en-US" sz="2900" dirty="0"/>
        </a:p>
        <a:p>
          <a:r>
            <a:rPr lang="en-US" sz="2800" dirty="0"/>
            <a:t>Thoughts/Feelings</a:t>
          </a:r>
        </a:p>
      </dgm:t>
    </dgm:pt>
    <dgm:pt modelId="{D6951690-5FDE-4931-A3AF-0438AB1A1570}" type="parTrans" cxnId="{2C5C2AF7-1892-43D1-870C-A6FB8B17663A}">
      <dgm:prSet/>
      <dgm:spPr/>
      <dgm:t>
        <a:bodyPr/>
        <a:lstStyle/>
        <a:p>
          <a:endParaRPr lang="en-US"/>
        </a:p>
      </dgm:t>
    </dgm:pt>
    <dgm:pt modelId="{C7B600CC-86F9-405C-BC9F-A151BA476C11}" type="sibTrans" cxnId="{2C5C2AF7-1892-43D1-870C-A6FB8B17663A}">
      <dgm:prSet/>
      <dgm:spPr/>
      <dgm:t>
        <a:bodyPr/>
        <a:lstStyle/>
        <a:p>
          <a:endParaRPr lang="en-US"/>
        </a:p>
      </dgm:t>
    </dgm:pt>
    <dgm:pt modelId="{0DA866C4-3DD8-46DB-8A01-B395ACAFA46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endParaRPr lang="en-US" sz="3100" dirty="0"/>
        </a:p>
        <a:p>
          <a:endParaRPr lang="en-US" sz="3100" dirty="0"/>
        </a:p>
        <a:p>
          <a:r>
            <a:rPr lang="en-US" sz="2800" dirty="0"/>
            <a:t>Attitudes/Values/Beliefs</a:t>
          </a:r>
        </a:p>
      </dgm:t>
    </dgm:pt>
    <dgm:pt modelId="{6DE15457-3473-4BC7-AC13-D653E1EF2892}" type="parTrans" cxnId="{1C396EB2-3AA6-4361-AEE8-FE038544FC55}">
      <dgm:prSet/>
      <dgm:spPr/>
      <dgm:t>
        <a:bodyPr/>
        <a:lstStyle/>
        <a:p>
          <a:endParaRPr lang="en-US"/>
        </a:p>
      </dgm:t>
    </dgm:pt>
    <dgm:pt modelId="{1292918C-4104-4EBC-AD43-7E4DCE943AB1}" type="sibTrans" cxnId="{1C396EB2-3AA6-4361-AEE8-FE038544FC55}">
      <dgm:prSet/>
      <dgm:spPr/>
      <dgm:t>
        <a:bodyPr/>
        <a:lstStyle/>
        <a:p>
          <a:endParaRPr lang="en-US"/>
        </a:p>
      </dgm:t>
    </dgm:pt>
    <dgm:pt modelId="{6DF5F8EF-8697-49C4-AF06-AF4C144DA59D}" type="pres">
      <dgm:prSet presAssocID="{15A134A9-24E7-4573-9774-9B1E2ADCDF4B}" presName="Name0" presStyleCnt="0">
        <dgm:presLayoutVars>
          <dgm:dir/>
          <dgm:animLvl val="lvl"/>
          <dgm:resizeHandles val="exact"/>
        </dgm:presLayoutVars>
      </dgm:prSet>
      <dgm:spPr/>
    </dgm:pt>
    <dgm:pt modelId="{08873B16-66BC-47C5-BCE4-EEF2E78659AD}" type="pres">
      <dgm:prSet presAssocID="{C1694D12-9841-4AFA-9AA7-FC882E8DCE79}" presName="Name8" presStyleCnt="0"/>
      <dgm:spPr/>
    </dgm:pt>
    <dgm:pt modelId="{84FBD1D3-AE32-4962-A372-C57BE9A3ADB2}" type="pres">
      <dgm:prSet presAssocID="{C1694D12-9841-4AFA-9AA7-FC882E8DCE79}" presName="level" presStyleLbl="node1" presStyleIdx="0" presStyleCnt="3">
        <dgm:presLayoutVars>
          <dgm:chMax val="1"/>
          <dgm:bulletEnabled val="1"/>
        </dgm:presLayoutVars>
      </dgm:prSet>
      <dgm:spPr/>
    </dgm:pt>
    <dgm:pt modelId="{69203C82-EA32-4298-A693-F01FCE653988}" type="pres">
      <dgm:prSet presAssocID="{C1694D12-9841-4AFA-9AA7-FC882E8DCE7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FF43F6-5BC8-428C-8115-3D8F05A142E9}" type="pres">
      <dgm:prSet presAssocID="{594FD209-6496-43E6-A63C-5185CB2B6E45}" presName="Name8" presStyleCnt="0"/>
      <dgm:spPr/>
    </dgm:pt>
    <dgm:pt modelId="{D806B676-D2C6-4D0A-972C-67CD6726288C}" type="pres">
      <dgm:prSet presAssocID="{594FD209-6496-43E6-A63C-5185CB2B6E45}" presName="level" presStyleLbl="node1" presStyleIdx="1" presStyleCnt="3" custLinFactNeighborX="-549" custLinFactNeighborY="-1828">
        <dgm:presLayoutVars>
          <dgm:chMax val="1"/>
          <dgm:bulletEnabled val="1"/>
        </dgm:presLayoutVars>
      </dgm:prSet>
      <dgm:spPr/>
    </dgm:pt>
    <dgm:pt modelId="{8BEBB40A-9E14-4C41-91E9-DB7C045F7938}" type="pres">
      <dgm:prSet presAssocID="{594FD209-6496-43E6-A63C-5185CB2B6E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FA8D61-5039-4A0B-94BD-D987CC7CE719}" type="pres">
      <dgm:prSet presAssocID="{0DA866C4-3DD8-46DB-8A01-B395ACAFA468}" presName="Name8" presStyleCnt="0"/>
      <dgm:spPr/>
    </dgm:pt>
    <dgm:pt modelId="{F9BABA31-D83A-4EAF-B800-05CD889D3FDC}" type="pres">
      <dgm:prSet presAssocID="{0DA866C4-3DD8-46DB-8A01-B395ACAFA468}" presName="level" presStyleLbl="node1" presStyleIdx="2" presStyleCnt="3" custLinFactNeighborX="-2020" custLinFactNeighborY="-1914">
        <dgm:presLayoutVars>
          <dgm:chMax val="1"/>
          <dgm:bulletEnabled val="1"/>
        </dgm:presLayoutVars>
      </dgm:prSet>
      <dgm:spPr/>
    </dgm:pt>
    <dgm:pt modelId="{B646AC1F-942B-42ED-8942-AB14DA5D2D61}" type="pres">
      <dgm:prSet presAssocID="{0DA866C4-3DD8-46DB-8A01-B395ACAFA46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1E2D2A-2957-4DC5-AB6B-7A106BF11473}" type="presOf" srcId="{594FD209-6496-43E6-A63C-5185CB2B6E45}" destId="{8BEBB40A-9E14-4C41-91E9-DB7C045F7938}" srcOrd="1" destOrd="0" presId="urn:microsoft.com/office/officeart/2005/8/layout/pyramid1"/>
    <dgm:cxn modelId="{73919931-71A7-44FB-8C81-D3003FB517FF}" type="presOf" srcId="{C1694D12-9841-4AFA-9AA7-FC882E8DCE79}" destId="{69203C82-EA32-4298-A693-F01FCE653988}" srcOrd="1" destOrd="0" presId="urn:microsoft.com/office/officeart/2005/8/layout/pyramid1"/>
    <dgm:cxn modelId="{BEAA5552-CFEA-43F5-AD63-0E28FFADD0DA}" srcId="{15A134A9-24E7-4573-9774-9B1E2ADCDF4B}" destId="{C1694D12-9841-4AFA-9AA7-FC882E8DCE79}" srcOrd="0" destOrd="0" parTransId="{E65020EC-97DD-450E-B3AA-7D5693A41EB9}" sibTransId="{2F9F02FE-F79B-44BC-8BBC-5687E1E1F08C}"/>
    <dgm:cxn modelId="{2CEE6AA2-DE3E-4E97-B6CB-F07D06F0ED90}" type="presOf" srcId="{C1694D12-9841-4AFA-9AA7-FC882E8DCE79}" destId="{84FBD1D3-AE32-4962-A372-C57BE9A3ADB2}" srcOrd="0" destOrd="0" presId="urn:microsoft.com/office/officeart/2005/8/layout/pyramid1"/>
    <dgm:cxn modelId="{1C396EB2-3AA6-4361-AEE8-FE038544FC55}" srcId="{15A134A9-24E7-4573-9774-9B1E2ADCDF4B}" destId="{0DA866C4-3DD8-46DB-8A01-B395ACAFA468}" srcOrd="2" destOrd="0" parTransId="{6DE15457-3473-4BC7-AC13-D653E1EF2892}" sibTransId="{1292918C-4104-4EBC-AD43-7E4DCE943AB1}"/>
    <dgm:cxn modelId="{2962E7DF-CEFE-42D2-B015-93DC86118E74}" type="presOf" srcId="{594FD209-6496-43E6-A63C-5185CB2B6E45}" destId="{D806B676-D2C6-4D0A-972C-67CD6726288C}" srcOrd="0" destOrd="0" presId="urn:microsoft.com/office/officeart/2005/8/layout/pyramid1"/>
    <dgm:cxn modelId="{92A248E0-76BB-4947-AB2A-FCC85F0B141F}" type="presOf" srcId="{0DA866C4-3DD8-46DB-8A01-B395ACAFA468}" destId="{B646AC1F-942B-42ED-8942-AB14DA5D2D61}" srcOrd="1" destOrd="0" presId="urn:microsoft.com/office/officeart/2005/8/layout/pyramid1"/>
    <dgm:cxn modelId="{82FBA3E0-5D4F-4BE3-9772-C8F35120BFCA}" type="presOf" srcId="{15A134A9-24E7-4573-9774-9B1E2ADCDF4B}" destId="{6DF5F8EF-8697-49C4-AF06-AF4C144DA59D}" srcOrd="0" destOrd="0" presId="urn:microsoft.com/office/officeart/2005/8/layout/pyramid1"/>
    <dgm:cxn modelId="{2C5C2AF7-1892-43D1-870C-A6FB8B17663A}" srcId="{15A134A9-24E7-4573-9774-9B1E2ADCDF4B}" destId="{594FD209-6496-43E6-A63C-5185CB2B6E45}" srcOrd="1" destOrd="0" parTransId="{D6951690-5FDE-4931-A3AF-0438AB1A1570}" sibTransId="{C7B600CC-86F9-405C-BC9F-A151BA476C11}"/>
    <dgm:cxn modelId="{128917FB-E879-4117-8FAA-88DEC4AF76CC}" type="presOf" srcId="{0DA866C4-3DD8-46DB-8A01-B395ACAFA468}" destId="{F9BABA31-D83A-4EAF-B800-05CD889D3FDC}" srcOrd="0" destOrd="0" presId="urn:microsoft.com/office/officeart/2005/8/layout/pyramid1"/>
    <dgm:cxn modelId="{5D3DC967-BBD9-4623-912E-A2664B88D036}" type="presParOf" srcId="{6DF5F8EF-8697-49C4-AF06-AF4C144DA59D}" destId="{08873B16-66BC-47C5-BCE4-EEF2E78659AD}" srcOrd="0" destOrd="0" presId="urn:microsoft.com/office/officeart/2005/8/layout/pyramid1"/>
    <dgm:cxn modelId="{2BFDAAD5-4476-4F84-BEF2-A5A115C7F93B}" type="presParOf" srcId="{08873B16-66BC-47C5-BCE4-EEF2E78659AD}" destId="{84FBD1D3-AE32-4962-A372-C57BE9A3ADB2}" srcOrd="0" destOrd="0" presId="urn:microsoft.com/office/officeart/2005/8/layout/pyramid1"/>
    <dgm:cxn modelId="{F436BE92-7412-42C4-9EF8-23BA3C141F01}" type="presParOf" srcId="{08873B16-66BC-47C5-BCE4-EEF2E78659AD}" destId="{69203C82-EA32-4298-A693-F01FCE653988}" srcOrd="1" destOrd="0" presId="urn:microsoft.com/office/officeart/2005/8/layout/pyramid1"/>
    <dgm:cxn modelId="{7B12378A-A65B-4540-8B79-4162DED92715}" type="presParOf" srcId="{6DF5F8EF-8697-49C4-AF06-AF4C144DA59D}" destId="{01FF43F6-5BC8-428C-8115-3D8F05A142E9}" srcOrd="1" destOrd="0" presId="urn:microsoft.com/office/officeart/2005/8/layout/pyramid1"/>
    <dgm:cxn modelId="{E58A30B5-2DFD-485D-B9F2-1A24B39ACAC9}" type="presParOf" srcId="{01FF43F6-5BC8-428C-8115-3D8F05A142E9}" destId="{D806B676-D2C6-4D0A-972C-67CD6726288C}" srcOrd="0" destOrd="0" presId="urn:microsoft.com/office/officeart/2005/8/layout/pyramid1"/>
    <dgm:cxn modelId="{37E3ADA7-4332-4633-9461-F189BA818B15}" type="presParOf" srcId="{01FF43F6-5BC8-428C-8115-3D8F05A142E9}" destId="{8BEBB40A-9E14-4C41-91E9-DB7C045F7938}" srcOrd="1" destOrd="0" presId="urn:microsoft.com/office/officeart/2005/8/layout/pyramid1"/>
    <dgm:cxn modelId="{4E029B61-B897-4CDF-BC8C-EC7BD180FE72}" type="presParOf" srcId="{6DF5F8EF-8697-49C4-AF06-AF4C144DA59D}" destId="{A8FA8D61-5039-4A0B-94BD-D987CC7CE719}" srcOrd="2" destOrd="0" presId="urn:microsoft.com/office/officeart/2005/8/layout/pyramid1"/>
    <dgm:cxn modelId="{FB9718E6-0B40-4D3A-940F-32837FC7A0AF}" type="presParOf" srcId="{A8FA8D61-5039-4A0B-94BD-D987CC7CE719}" destId="{F9BABA31-D83A-4EAF-B800-05CD889D3FDC}" srcOrd="0" destOrd="0" presId="urn:microsoft.com/office/officeart/2005/8/layout/pyramid1"/>
    <dgm:cxn modelId="{D188FF44-B571-4438-BB65-0D0FB14E381E}" type="presParOf" srcId="{A8FA8D61-5039-4A0B-94BD-D987CC7CE719}" destId="{B646AC1F-942B-42ED-8942-AB14DA5D2D6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365B25-5081-4124-9186-110A744888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DD556-6C41-49B6-91E7-4D397C628F42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Individualized Tools</a:t>
          </a:r>
          <a:endParaRPr lang="en-US" dirty="0"/>
        </a:p>
      </dgm:t>
    </dgm:pt>
    <dgm:pt modelId="{B048AC3A-8F5B-4B80-9082-7B43B0446914}" type="parTrans" cxnId="{00AB3135-ABB3-4EDC-BBF1-DFF3F67D1283}">
      <dgm:prSet/>
      <dgm:spPr/>
      <dgm:t>
        <a:bodyPr/>
        <a:lstStyle/>
        <a:p>
          <a:endParaRPr lang="en-US"/>
        </a:p>
      </dgm:t>
    </dgm:pt>
    <dgm:pt modelId="{658910D2-D398-4E32-A866-9E4EC8428B3B}" type="sibTrans" cxnId="{00AB3135-ABB3-4EDC-BBF1-DFF3F67D1283}">
      <dgm:prSet/>
      <dgm:spPr/>
      <dgm:t>
        <a:bodyPr/>
        <a:lstStyle/>
        <a:p>
          <a:endParaRPr lang="en-US"/>
        </a:p>
      </dgm:t>
    </dgm:pt>
    <dgm:pt modelId="{9393134D-79BA-4CBF-9E2B-975247CB4FBE}">
      <dgm:prSet phldrT="[Text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Thinking Reports</a:t>
          </a:r>
        </a:p>
      </dgm:t>
    </dgm:pt>
    <dgm:pt modelId="{299E7D86-10E7-4A9D-AC15-30539E3900E2}" type="parTrans" cxnId="{DA0FFC4A-24E7-4B46-8B85-18B204AE22F9}">
      <dgm:prSet/>
      <dgm:spPr/>
      <dgm:t>
        <a:bodyPr/>
        <a:lstStyle/>
        <a:p>
          <a:endParaRPr lang="en-US"/>
        </a:p>
      </dgm:t>
    </dgm:pt>
    <dgm:pt modelId="{E00E240B-4CEC-483B-BF0C-81E037B11C3A}" type="sibTrans" cxnId="{DA0FFC4A-24E7-4B46-8B85-18B204AE22F9}">
      <dgm:prSet/>
      <dgm:spPr/>
      <dgm:t>
        <a:bodyPr/>
        <a:lstStyle/>
        <a:p>
          <a:endParaRPr lang="en-US"/>
        </a:p>
      </dgm:t>
    </dgm:pt>
    <dgm:pt modelId="{4F9DB5E7-A978-4880-BDCB-697B6C444AD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Group Programs</a:t>
          </a:r>
          <a:endParaRPr lang="en-US" dirty="0"/>
        </a:p>
      </dgm:t>
    </dgm:pt>
    <dgm:pt modelId="{861BF275-08A9-4724-B53F-FC819DCF8208}" type="parTrans" cxnId="{8278EBC3-EF5F-4345-80B6-3AC672EC6369}">
      <dgm:prSet/>
      <dgm:spPr/>
      <dgm:t>
        <a:bodyPr/>
        <a:lstStyle/>
        <a:p>
          <a:endParaRPr lang="en-US"/>
        </a:p>
      </dgm:t>
    </dgm:pt>
    <dgm:pt modelId="{AE0CF3AA-206F-4F77-93A5-18B26E0FBC73}" type="sibTrans" cxnId="{8278EBC3-EF5F-4345-80B6-3AC672EC6369}">
      <dgm:prSet/>
      <dgm:spPr/>
      <dgm:t>
        <a:bodyPr/>
        <a:lstStyle/>
        <a:p>
          <a:endParaRPr lang="en-US"/>
        </a:p>
      </dgm:t>
    </dgm:pt>
    <dgm:pt modelId="{94CCF0F7-4845-4944-BBD9-4C31BAABC129}">
      <dgm:prSet phldrT="[Text]"/>
      <dgm:spPr/>
      <dgm:t>
        <a:bodyPr/>
        <a:lstStyle/>
        <a:p>
          <a:r>
            <a:rPr lang="en-US" dirty="0"/>
            <a:t>Decision Points</a:t>
          </a:r>
        </a:p>
      </dgm:t>
    </dgm:pt>
    <dgm:pt modelId="{BFA90ED6-F75A-49BB-AF0E-AFDABA639A7C}" type="parTrans" cxnId="{BDD367F0-7757-412F-94FD-076D03604E53}">
      <dgm:prSet/>
      <dgm:spPr/>
      <dgm:t>
        <a:bodyPr/>
        <a:lstStyle/>
        <a:p>
          <a:endParaRPr lang="en-US"/>
        </a:p>
      </dgm:t>
    </dgm:pt>
    <dgm:pt modelId="{6AF035C4-EA86-41FC-BE92-4CA0734D161A}" type="sibTrans" cxnId="{BDD367F0-7757-412F-94FD-076D03604E53}">
      <dgm:prSet/>
      <dgm:spPr/>
      <dgm:t>
        <a:bodyPr/>
        <a:lstStyle/>
        <a:p>
          <a:endParaRPr lang="en-US"/>
        </a:p>
      </dgm:t>
    </dgm:pt>
    <dgm:pt modelId="{0EA1FA6E-89D0-4548-81C9-84D1089B9329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Behavior Chains</a:t>
          </a:r>
        </a:p>
      </dgm:t>
    </dgm:pt>
    <dgm:pt modelId="{DD115F25-4925-4F43-B85E-546F0CE732C5}" type="parTrans" cxnId="{F3DC9648-63A9-483B-BA12-7A1A372E524A}">
      <dgm:prSet/>
      <dgm:spPr/>
      <dgm:t>
        <a:bodyPr/>
        <a:lstStyle/>
        <a:p>
          <a:endParaRPr lang="en-US"/>
        </a:p>
      </dgm:t>
    </dgm:pt>
    <dgm:pt modelId="{31F6D973-81C8-4F48-B3B1-B20E62B217DE}" type="sibTrans" cxnId="{F3DC9648-63A9-483B-BA12-7A1A372E524A}">
      <dgm:prSet/>
      <dgm:spPr/>
      <dgm:t>
        <a:bodyPr/>
        <a:lstStyle/>
        <a:p>
          <a:endParaRPr lang="en-US"/>
        </a:p>
      </dgm:t>
    </dgm:pt>
    <dgm:pt modelId="{4249F1D8-131B-496A-941F-19F685728A6D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Problem Solving</a:t>
          </a:r>
        </a:p>
      </dgm:t>
    </dgm:pt>
    <dgm:pt modelId="{F87C11B2-5388-41C7-8941-C3303ABF1EA7}" type="parTrans" cxnId="{6DDB0DD3-8BE4-4FEA-94D3-50F67C4A3531}">
      <dgm:prSet/>
      <dgm:spPr/>
      <dgm:t>
        <a:bodyPr/>
        <a:lstStyle/>
        <a:p>
          <a:endParaRPr lang="en-US"/>
        </a:p>
      </dgm:t>
    </dgm:pt>
    <dgm:pt modelId="{F6635D5F-CA8E-4F69-AF76-F3F023C4287A}" type="sibTrans" cxnId="{6DDB0DD3-8BE4-4FEA-94D3-50F67C4A3531}">
      <dgm:prSet/>
      <dgm:spPr/>
      <dgm:t>
        <a:bodyPr/>
        <a:lstStyle/>
        <a:p>
          <a:endParaRPr lang="en-US"/>
        </a:p>
      </dgm:t>
    </dgm:pt>
    <dgm:pt modelId="{9C9A0E51-9BF6-42E8-9270-FB31CD69774E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Reflection Diaries</a:t>
          </a:r>
        </a:p>
      </dgm:t>
    </dgm:pt>
    <dgm:pt modelId="{7555CCBC-B128-4067-8C3B-119C3BEAEF2D}" type="parTrans" cxnId="{3A48A8F1-76AC-4C4D-8308-0FABA6752022}">
      <dgm:prSet/>
      <dgm:spPr/>
      <dgm:t>
        <a:bodyPr/>
        <a:lstStyle/>
        <a:p>
          <a:endParaRPr lang="en-US"/>
        </a:p>
      </dgm:t>
    </dgm:pt>
    <dgm:pt modelId="{0C126DBE-2D6A-49AD-B18C-E771E9EE2FA6}" type="sibTrans" cxnId="{3A48A8F1-76AC-4C4D-8308-0FABA6752022}">
      <dgm:prSet/>
      <dgm:spPr/>
      <dgm:t>
        <a:bodyPr/>
        <a:lstStyle/>
        <a:p>
          <a:endParaRPr lang="en-US"/>
        </a:p>
      </dgm:t>
    </dgm:pt>
    <dgm:pt modelId="{F75F10D4-803E-4137-B59A-4C75DF5474E1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Cost Benefit Analysis</a:t>
          </a:r>
        </a:p>
      </dgm:t>
    </dgm:pt>
    <dgm:pt modelId="{D9709538-D04B-4D94-8A8C-5DEDC2490080}" type="parTrans" cxnId="{F7BDFF33-100E-4119-AA9A-6FBF13106D0E}">
      <dgm:prSet/>
      <dgm:spPr/>
      <dgm:t>
        <a:bodyPr/>
        <a:lstStyle/>
        <a:p>
          <a:endParaRPr lang="en-US"/>
        </a:p>
      </dgm:t>
    </dgm:pt>
    <dgm:pt modelId="{72718FCF-E5C6-4A75-9122-E3418206D0FC}" type="sibTrans" cxnId="{F7BDFF33-100E-4119-AA9A-6FBF13106D0E}">
      <dgm:prSet/>
      <dgm:spPr/>
      <dgm:t>
        <a:bodyPr/>
        <a:lstStyle/>
        <a:p>
          <a:endParaRPr lang="en-US"/>
        </a:p>
      </dgm:t>
    </dgm:pt>
    <dgm:pt modelId="{5C87EDD7-3166-4EFC-8572-328758980F2F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Pro V. Con List</a:t>
          </a:r>
        </a:p>
      </dgm:t>
    </dgm:pt>
    <dgm:pt modelId="{0E73788E-3001-49C5-B5A7-15765522FE22}" type="parTrans" cxnId="{1ECFCAFF-3D6B-4004-A329-633FB4C1AF33}">
      <dgm:prSet/>
      <dgm:spPr/>
      <dgm:t>
        <a:bodyPr/>
        <a:lstStyle/>
        <a:p>
          <a:endParaRPr lang="en-US"/>
        </a:p>
      </dgm:t>
    </dgm:pt>
    <dgm:pt modelId="{88E082C4-1109-4605-8246-E9FBD9BEBF4B}" type="sibTrans" cxnId="{1ECFCAFF-3D6B-4004-A329-633FB4C1AF33}">
      <dgm:prSet/>
      <dgm:spPr/>
      <dgm:t>
        <a:bodyPr/>
        <a:lstStyle/>
        <a:p>
          <a:endParaRPr lang="en-US"/>
        </a:p>
      </dgm:t>
    </dgm:pt>
    <dgm:pt modelId="{1CCE13B8-D46F-47F7-89F7-27AE10F5C58A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Carey Guides</a:t>
          </a:r>
        </a:p>
      </dgm:t>
    </dgm:pt>
    <dgm:pt modelId="{5F51628A-2353-4B43-9155-D266D74F095D}" type="parTrans" cxnId="{C19F5B59-EB75-4055-827C-F88C0445B165}">
      <dgm:prSet/>
      <dgm:spPr/>
      <dgm:t>
        <a:bodyPr/>
        <a:lstStyle/>
        <a:p>
          <a:endParaRPr lang="en-US"/>
        </a:p>
      </dgm:t>
    </dgm:pt>
    <dgm:pt modelId="{AF076C45-E625-4CF7-9648-45C53DF6C492}" type="sibTrans" cxnId="{C19F5B59-EB75-4055-827C-F88C0445B165}">
      <dgm:prSet/>
      <dgm:spPr/>
      <dgm:t>
        <a:bodyPr/>
        <a:lstStyle/>
        <a:p>
          <a:endParaRPr lang="en-US"/>
        </a:p>
      </dgm:t>
    </dgm:pt>
    <dgm:pt modelId="{FB0DD9B0-B9D4-4357-8491-E84A3F60F35E}">
      <dgm:prSet/>
      <dgm:spPr/>
      <dgm:t>
        <a:bodyPr/>
        <a:lstStyle/>
        <a:p>
          <a:r>
            <a:rPr lang="en-US" dirty="0"/>
            <a:t>Thinking for a Change</a:t>
          </a:r>
        </a:p>
      </dgm:t>
    </dgm:pt>
    <dgm:pt modelId="{D01C5A0E-C727-46E9-BDD9-1EF01A3BB00F}" type="parTrans" cxnId="{D16C520C-AAD1-44AD-9437-04EB94BE2037}">
      <dgm:prSet/>
      <dgm:spPr/>
      <dgm:t>
        <a:bodyPr/>
        <a:lstStyle/>
        <a:p>
          <a:endParaRPr lang="en-US"/>
        </a:p>
      </dgm:t>
    </dgm:pt>
    <dgm:pt modelId="{85C084FA-E06D-4254-BC83-C37F8AA086C8}" type="sibTrans" cxnId="{D16C520C-AAD1-44AD-9437-04EB94BE2037}">
      <dgm:prSet/>
      <dgm:spPr/>
      <dgm:t>
        <a:bodyPr/>
        <a:lstStyle/>
        <a:p>
          <a:endParaRPr lang="en-US"/>
        </a:p>
      </dgm:t>
    </dgm:pt>
    <dgm:pt modelId="{B0C1A48D-B7A8-42D4-A6FE-AAAE3C4BF40E}">
      <dgm:prSet/>
      <dgm:spPr/>
      <dgm:t>
        <a:bodyPr/>
        <a:lstStyle/>
        <a:p>
          <a:r>
            <a:rPr lang="en-US" dirty="0"/>
            <a:t>Moving On</a:t>
          </a:r>
        </a:p>
      </dgm:t>
    </dgm:pt>
    <dgm:pt modelId="{CC83E677-2F60-4843-8FB8-62C4A38F3ADB}" type="parTrans" cxnId="{EBDD10F1-9A7F-4E6A-95B0-0DAA91243A66}">
      <dgm:prSet/>
      <dgm:spPr/>
    </dgm:pt>
    <dgm:pt modelId="{A154633E-BFBD-41F6-AB39-F808B83410E1}" type="sibTrans" cxnId="{EBDD10F1-9A7F-4E6A-95B0-0DAA91243A66}">
      <dgm:prSet/>
      <dgm:spPr/>
    </dgm:pt>
    <dgm:pt modelId="{8D3AF429-B053-4632-931E-236266B66259}" type="pres">
      <dgm:prSet presAssocID="{6A365B25-5081-4124-9186-110A744888A1}" presName="Name0" presStyleCnt="0">
        <dgm:presLayoutVars>
          <dgm:dir/>
          <dgm:animLvl val="lvl"/>
          <dgm:resizeHandles val="exact"/>
        </dgm:presLayoutVars>
      </dgm:prSet>
      <dgm:spPr/>
    </dgm:pt>
    <dgm:pt modelId="{74B03050-B254-403B-A717-F7019CA2F8A5}" type="pres">
      <dgm:prSet presAssocID="{6FFDD556-6C41-49B6-91E7-4D397C628F42}" presName="linNode" presStyleCnt="0"/>
      <dgm:spPr/>
    </dgm:pt>
    <dgm:pt modelId="{97B44120-942F-471D-ABA4-A2996AA167BB}" type="pres">
      <dgm:prSet presAssocID="{6FFDD556-6C41-49B6-91E7-4D397C628F4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70C49E7-11C4-4BE2-9CA5-498E1D98314E}" type="pres">
      <dgm:prSet presAssocID="{6FFDD556-6C41-49B6-91E7-4D397C628F42}" presName="descendantText" presStyleLbl="alignAccFollowNode1" presStyleIdx="0" presStyleCnt="2">
        <dgm:presLayoutVars>
          <dgm:bulletEnabled val="1"/>
        </dgm:presLayoutVars>
      </dgm:prSet>
      <dgm:spPr/>
    </dgm:pt>
    <dgm:pt modelId="{3C3FB980-D2E7-4BCA-938E-BCD7C744777E}" type="pres">
      <dgm:prSet presAssocID="{658910D2-D398-4E32-A866-9E4EC8428B3B}" presName="sp" presStyleCnt="0"/>
      <dgm:spPr/>
    </dgm:pt>
    <dgm:pt modelId="{026A913A-4B00-4E4F-A8B0-EA7C845F7AC1}" type="pres">
      <dgm:prSet presAssocID="{4F9DB5E7-A978-4880-BDCB-697B6C444AD6}" presName="linNode" presStyleCnt="0"/>
      <dgm:spPr/>
    </dgm:pt>
    <dgm:pt modelId="{4BCE7EC9-CF25-4E89-BFD5-FE702412148D}" type="pres">
      <dgm:prSet presAssocID="{4F9DB5E7-A978-4880-BDCB-697B6C444AD6}" presName="parentText" presStyleLbl="node1" presStyleIdx="1" presStyleCnt="2" custLinFactNeighborX="-404" custLinFactNeighborY="3043">
        <dgm:presLayoutVars>
          <dgm:chMax val="1"/>
          <dgm:bulletEnabled val="1"/>
        </dgm:presLayoutVars>
      </dgm:prSet>
      <dgm:spPr/>
    </dgm:pt>
    <dgm:pt modelId="{07E84DE8-92DA-411F-92E2-ED0A4F46810C}" type="pres">
      <dgm:prSet presAssocID="{4F9DB5E7-A978-4880-BDCB-697B6C444AD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DCD3E07-BA3E-4B5B-86E8-E09EE17BC9CE}" type="presOf" srcId="{0EA1FA6E-89D0-4548-81C9-84D1089B9329}" destId="{E70C49E7-11C4-4BE2-9CA5-498E1D98314E}" srcOrd="0" destOrd="1" presId="urn:microsoft.com/office/officeart/2005/8/layout/vList5"/>
    <dgm:cxn modelId="{D16C520C-AAD1-44AD-9437-04EB94BE2037}" srcId="{4F9DB5E7-A978-4880-BDCB-697B6C444AD6}" destId="{FB0DD9B0-B9D4-4357-8491-E84A3F60F35E}" srcOrd="1" destOrd="0" parTransId="{D01C5A0E-C727-46E9-BDD9-1EF01A3BB00F}" sibTransId="{85C084FA-E06D-4254-BC83-C37F8AA086C8}"/>
    <dgm:cxn modelId="{AEB12617-101B-4806-B039-D1207C05A15A}" type="presOf" srcId="{6FFDD556-6C41-49B6-91E7-4D397C628F42}" destId="{97B44120-942F-471D-ABA4-A2996AA167BB}" srcOrd="0" destOrd="0" presId="urn:microsoft.com/office/officeart/2005/8/layout/vList5"/>
    <dgm:cxn modelId="{D31F061D-AB0D-4037-9482-94396F181600}" type="presOf" srcId="{FB0DD9B0-B9D4-4357-8491-E84A3F60F35E}" destId="{07E84DE8-92DA-411F-92E2-ED0A4F46810C}" srcOrd="0" destOrd="1" presId="urn:microsoft.com/office/officeart/2005/8/layout/vList5"/>
    <dgm:cxn modelId="{F7BDFF33-100E-4119-AA9A-6FBF13106D0E}" srcId="{6FFDD556-6C41-49B6-91E7-4D397C628F42}" destId="{F75F10D4-803E-4137-B59A-4C75DF5474E1}" srcOrd="4" destOrd="0" parTransId="{D9709538-D04B-4D94-8A8C-5DEDC2490080}" sibTransId="{72718FCF-E5C6-4A75-9122-E3418206D0FC}"/>
    <dgm:cxn modelId="{00AB3135-ABB3-4EDC-BBF1-DFF3F67D1283}" srcId="{6A365B25-5081-4124-9186-110A744888A1}" destId="{6FFDD556-6C41-49B6-91E7-4D397C628F42}" srcOrd="0" destOrd="0" parTransId="{B048AC3A-8F5B-4B80-9082-7B43B0446914}" sibTransId="{658910D2-D398-4E32-A866-9E4EC8428B3B}"/>
    <dgm:cxn modelId="{233BFA61-78B1-40FC-BA4E-7B68C5C79897}" type="presOf" srcId="{6A365B25-5081-4124-9186-110A744888A1}" destId="{8D3AF429-B053-4632-931E-236266B66259}" srcOrd="0" destOrd="0" presId="urn:microsoft.com/office/officeart/2005/8/layout/vList5"/>
    <dgm:cxn modelId="{F3DC9648-63A9-483B-BA12-7A1A372E524A}" srcId="{6FFDD556-6C41-49B6-91E7-4D397C628F42}" destId="{0EA1FA6E-89D0-4548-81C9-84D1089B9329}" srcOrd="1" destOrd="0" parTransId="{DD115F25-4925-4F43-B85E-546F0CE732C5}" sibTransId="{31F6D973-81C8-4F48-B3B1-B20E62B217DE}"/>
    <dgm:cxn modelId="{DA0FFC4A-24E7-4B46-8B85-18B204AE22F9}" srcId="{6FFDD556-6C41-49B6-91E7-4D397C628F42}" destId="{9393134D-79BA-4CBF-9E2B-975247CB4FBE}" srcOrd="0" destOrd="0" parTransId="{299E7D86-10E7-4A9D-AC15-30539E3900E2}" sibTransId="{E00E240B-4CEC-483B-BF0C-81E037B11C3A}"/>
    <dgm:cxn modelId="{953BC56C-A436-43A4-9E99-336EACEDCE83}" type="presOf" srcId="{F75F10D4-803E-4137-B59A-4C75DF5474E1}" destId="{E70C49E7-11C4-4BE2-9CA5-498E1D98314E}" srcOrd="0" destOrd="4" presId="urn:microsoft.com/office/officeart/2005/8/layout/vList5"/>
    <dgm:cxn modelId="{C19F5B59-EB75-4055-827C-F88C0445B165}" srcId="{6FFDD556-6C41-49B6-91E7-4D397C628F42}" destId="{1CCE13B8-D46F-47F7-89F7-27AE10F5C58A}" srcOrd="6" destOrd="0" parTransId="{5F51628A-2353-4B43-9155-D266D74F095D}" sibTransId="{AF076C45-E625-4CF7-9648-45C53DF6C492}"/>
    <dgm:cxn modelId="{47E5B682-715D-4E14-9D3C-820EBE5C2DEB}" type="presOf" srcId="{9393134D-79BA-4CBF-9E2B-975247CB4FBE}" destId="{E70C49E7-11C4-4BE2-9CA5-498E1D98314E}" srcOrd="0" destOrd="0" presId="urn:microsoft.com/office/officeart/2005/8/layout/vList5"/>
    <dgm:cxn modelId="{7E76438B-E70B-4224-B252-5D1787CD32E3}" type="presOf" srcId="{4F9DB5E7-A978-4880-BDCB-697B6C444AD6}" destId="{4BCE7EC9-CF25-4E89-BFD5-FE702412148D}" srcOrd="0" destOrd="0" presId="urn:microsoft.com/office/officeart/2005/8/layout/vList5"/>
    <dgm:cxn modelId="{72C92697-93B3-46A4-B6E6-1838EED8343B}" type="presOf" srcId="{4249F1D8-131B-496A-941F-19F685728A6D}" destId="{E70C49E7-11C4-4BE2-9CA5-498E1D98314E}" srcOrd="0" destOrd="2" presId="urn:microsoft.com/office/officeart/2005/8/layout/vList5"/>
    <dgm:cxn modelId="{4975A4A8-5040-43EB-8970-CD088305CBA1}" type="presOf" srcId="{9C9A0E51-9BF6-42E8-9270-FB31CD69774E}" destId="{E70C49E7-11C4-4BE2-9CA5-498E1D98314E}" srcOrd="0" destOrd="3" presId="urn:microsoft.com/office/officeart/2005/8/layout/vList5"/>
    <dgm:cxn modelId="{5C4150AD-051B-46DE-A711-8F5109344D6B}" type="presOf" srcId="{94CCF0F7-4845-4944-BBD9-4C31BAABC129}" destId="{07E84DE8-92DA-411F-92E2-ED0A4F46810C}" srcOrd="0" destOrd="0" presId="urn:microsoft.com/office/officeart/2005/8/layout/vList5"/>
    <dgm:cxn modelId="{BC4177B1-09DE-44DB-B386-0D5DB9A91A48}" type="presOf" srcId="{1CCE13B8-D46F-47F7-89F7-27AE10F5C58A}" destId="{E70C49E7-11C4-4BE2-9CA5-498E1D98314E}" srcOrd="0" destOrd="6" presId="urn:microsoft.com/office/officeart/2005/8/layout/vList5"/>
    <dgm:cxn modelId="{8278EBC3-EF5F-4345-80B6-3AC672EC6369}" srcId="{6A365B25-5081-4124-9186-110A744888A1}" destId="{4F9DB5E7-A978-4880-BDCB-697B6C444AD6}" srcOrd="1" destOrd="0" parTransId="{861BF275-08A9-4724-B53F-FC819DCF8208}" sibTransId="{AE0CF3AA-206F-4F77-93A5-18B26E0FBC73}"/>
    <dgm:cxn modelId="{DB71C7CE-44B7-4793-86AC-085C2D4675EB}" type="presOf" srcId="{B0C1A48D-B7A8-42D4-A6FE-AAAE3C4BF40E}" destId="{07E84DE8-92DA-411F-92E2-ED0A4F46810C}" srcOrd="0" destOrd="2" presId="urn:microsoft.com/office/officeart/2005/8/layout/vList5"/>
    <dgm:cxn modelId="{6DDB0DD3-8BE4-4FEA-94D3-50F67C4A3531}" srcId="{6FFDD556-6C41-49B6-91E7-4D397C628F42}" destId="{4249F1D8-131B-496A-941F-19F685728A6D}" srcOrd="2" destOrd="0" parTransId="{F87C11B2-5388-41C7-8941-C3303ABF1EA7}" sibTransId="{F6635D5F-CA8E-4F69-AF76-F3F023C4287A}"/>
    <dgm:cxn modelId="{5C1A56E8-8EAA-4728-AFBC-EA95AFCD05A7}" type="presOf" srcId="{5C87EDD7-3166-4EFC-8572-328758980F2F}" destId="{E70C49E7-11C4-4BE2-9CA5-498E1D98314E}" srcOrd="0" destOrd="5" presId="urn:microsoft.com/office/officeart/2005/8/layout/vList5"/>
    <dgm:cxn modelId="{BDD367F0-7757-412F-94FD-076D03604E53}" srcId="{4F9DB5E7-A978-4880-BDCB-697B6C444AD6}" destId="{94CCF0F7-4845-4944-BBD9-4C31BAABC129}" srcOrd="0" destOrd="0" parTransId="{BFA90ED6-F75A-49BB-AF0E-AFDABA639A7C}" sibTransId="{6AF035C4-EA86-41FC-BE92-4CA0734D161A}"/>
    <dgm:cxn modelId="{EBDD10F1-9A7F-4E6A-95B0-0DAA91243A66}" srcId="{4F9DB5E7-A978-4880-BDCB-697B6C444AD6}" destId="{B0C1A48D-B7A8-42D4-A6FE-AAAE3C4BF40E}" srcOrd="2" destOrd="0" parTransId="{CC83E677-2F60-4843-8FB8-62C4A38F3ADB}" sibTransId="{A154633E-BFBD-41F6-AB39-F808B83410E1}"/>
    <dgm:cxn modelId="{3A48A8F1-76AC-4C4D-8308-0FABA6752022}" srcId="{6FFDD556-6C41-49B6-91E7-4D397C628F42}" destId="{9C9A0E51-9BF6-42E8-9270-FB31CD69774E}" srcOrd="3" destOrd="0" parTransId="{7555CCBC-B128-4067-8C3B-119C3BEAEF2D}" sibTransId="{0C126DBE-2D6A-49AD-B18C-E771E9EE2FA6}"/>
    <dgm:cxn modelId="{1ECFCAFF-3D6B-4004-A329-633FB4C1AF33}" srcId="{6FFDD556-6C41-49B6-91E7-4D397C628F42}" destId="{5C87EDD7-3166-4EFC-8572-328758980F2F}" srcOrd="5" destOrd="0" parTransId="{0E73788E-3001-49C5-B5A7-15765522FE22}" sibTransId="{88E082C4-1109-4605-8246-E9FBD9BEBF4B}"/>
    <dgm:cxn modelId="{0A95E31B-2B4C-4D56-89A1-D3BEE7BCA2D3}" type="presParOf" srcId="{8D3AF429-B053-4632-931E-236266B66259}" destId="{74B03050-B254-403B-A717-F7019CA2F8A5}" srcOrd="0" destOrd="0" presId="urn:microsoft.com/office/officeart/2005/8/layout/vList5"/>
    <dgm:cxn modelId="{513DE24F-DAAC-4284-9A57-9CBA875AFD22}" type="presParOf" srcId="{74B03050-B254-403B-A717-F7019CA2F8A5}" destId="{97B44120-942F-471D-ABA4-A2996AA167BB}" srcOrd="0" destOrd="0" presId="urn:microsoft.com/office/officeart/2005/8/layout/vList5"/>
    <dgm:cxn modelId="{4E8E9C1B-4A02-437A-9C6C-22C24359FFC6}" type="presParOf" srcId="{74B03050-B254-403B-A717-F7019CA2F8A5}" destId="{E70C49E7-11C4-4BE2-9CA5-498E1D98314E}" srcOrd="1" destOrd="0" presId="urn:microsoft.com/office/officeart/2005/8/layout/vList5"/>
    <dgm:cxn modelId="{E978535C-F388-410B-91B0-65199FCCC4F8}" type="presParOf" srcId="{8D3AF429-B053-4632-931E-236266B66259}" destId="{3C3FB980-D2E7-4BCA-938E-BCD7C744777E}" srcOrd="1" destOrd="0" presId="urn:microsoft.com/office/officeart/2005/8/layout/vList5"/>
    <dgm:cxn modelId="{15EB1BAE-201C-4CB7-84C2-1A6E3EF1899C}" type="presParOf" srcId="{8D3AF429-B053-4632-931E-236266B66259}" destId="{026A913A-4B00-4E4F-A8B0-EA7C845F7AC1}" srcOrd="2" destOrd="0" presId="urn:microsoft.com/office/officeart/2005/8/layout/vList5"/>
    <dgm:cxn modelId="{966A6D77-DA6E-43E9-A32F-2C1B996F1CA7}" type="presParOf" srcId="{026A913A-4B00-4E4F-A8B0-EA7C845F7AC1}" destId="{4BCE7EC9-CF25-4E89-BFD5-FE702412148D}" srcOrd="0" destOrd="0" presId="urn:microsoft.com/office/officeart/2005/8/layout/vList5"/>
    <dgm:cxn modelId="{44B80B1C-78F5-4917-BE2D-B26398A90F75}" type="presParOf" srcId="{026A913A-4B00-4E4F-A8B0-EA7C845F7AC1}" destId="{07E84DE8-92DA-411F-92E2-ED0A4F4681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C710CF-CCB3-450F-BDEB-5B53A9290169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3841C9F-25AE-42F5-9930-361FF50CE6C9}">
      <dgm:prSet phldrT="[Text]"/>
      <dgm:spPr/>
      <dgm:t>
        <a:bodyPr/>
        <a:lstStyle/>
        <a:p>
          <a:r>
            <a:rPr lang="en-US" b="1" dirty="0"/>
            <a:t>Cognitive Behavioral Programs</a:t>
          </a:r>
        </a:p>
      </dgm:t>
    </dgm:pt>
    <dgm:pt modelId="{194F832D-939C-4773-B9BA-5B01C8601AF8}" type="parTrans" cxnId="{EB295BCC-B738-4EB4-A663-AE3CEBE172C3}">
      <dgm:prSet/>
      <dgm:spPr/>
      <dgm:t>
        <a:bodyPr/>
        <a:lstStyle/>
        <a:p>
          <a:endParaRPr lang="en-US" b="1"/>
        </a:p>
      </dgm:t>
    </dgm:pt>
    <dgm:pt modelId="{0420F01B-5DC1-457E-8DAE-517070230D43}" type="sibTrans" cxnId="{EB295BCC-B738-4EB4-A663-AE3CEBE172C3}">
      <dgm:prSet/>
      <dgm:spPr/>
      <dgm:t>
        <a:bodyPr/>
        <a:lstStyle/>
        <a:p>
          <a:endParaRPr lang="en-US" b="1"/>
        </a:p>
      </dgm:t>
    </dgm:pt>
    <dgm:pt modelId="{4423EBAC-0A58-46AA-9A3C-57BB52D868A6}">
      <dgm:prSet phldrT="[Text]"/>
      <dgm:spPr/>
      <dgm:t>
        <a:bodyPr/>
        <a:lstStyle/>
        <a:p>
          <a:r>
            <a:rPr lang="en-US" b="1" dirty="0"/>
            <a:t>The </a:t>
          </a:r>
          <a:r>
            <a:rPr lang="en-US" b="1" dirty="0" err="1"/>
            <a:t>RNR</a:t>
          </a:r>
          <a:r>
            <a:rPr lang="en-US" b="1" dirty="0"/>
            <a:t> Framework</a:t>
          </a:r>
        </a:p>
      </dgm:t>
    </dgm:pt>
    <dgm:pt modelId="{E3E30FC9-AEE5-401B-88E3-2CC67A02C144}" type="parTrans" cxnId="{6D0DC8F3-821D-4CDE-870F-2800331099ED}">
      <dgm:prSet/>
      <dgm:spPr/>
      <dgm:t>
        <a:bodyPr/>
        <a:lstStyle/>
        <a:p>
          <a:endParaRPr lang="en-US" b="1"/>
        </a:p>
      </dgm:t>
    </dgm:pt>
    <dgm:pt modelId="{277874D1-6399-4002-BDA2-4965C2E45436}" type="sibTrans" cxnId="{6D0DC8F3-821D-4CDE-870F-2800331099ED}">
      <dgm:prSet/>
      <dgm:spPr/>
      <dgm:t>
        <a:bodyPr/>
        <a:lstStyle/>
        <a:p>
          <a:endParaRPr lang="en-US" b="1"/>
        </a:p>
      </dgm:t>
    </dgm:pt>
    <dgm:pt modelId="{335371D0-CE46-48A0-9967-1BB20459068C}">
      <dgm:prSet phldrT="[Text]"/>
      <dgm:spPr/>
      <dgm:t>
        <a:bodyPr/>
        <a:lstStyle/>
        <a:p>
          <a:r>
            <a:rPr lang="en-US" b="1" dirty="0"/>
            <a:t>The Dosage Principle</a:t>
          </a:r>
        </a:p>
      </dgm:t>
    </dgm:pt>
    <dgm:pt modelId="{EB4565E2-0E6F-4585-ACD8-8D0FF2BC5B80}" type="parTrans" cxnId="{2F28D9CD-F235-4459-BF73-460399BE8321}">
      <dgm:prSet/>
      <dgm:spPr/>
      <dgm:t>
        <a:bodyPr/>
        <a:lstStyle/>
        <a:p>
          <a:endParaRPr lang="en-US" b="1"/>
        </a:p>
      </dgm:t>
    </dgm:pt>
    <dgm:pt modelId="{F34F8043-00EE-48E8-ABCC-D75BA057DF8D}" type="sibTrans" cxnId="{2F28D9CD-F235-4459-BF73-460399BE8321}">
      <dgm:prSet/>
      <dgm:spPr/>
      <dgm:t>
        <a:bodyPr/>
        <a:lstStyle/>
        <a:p>
          <a:endParaRPr lang="en-US" b="1"/>
        </a:p>
      </dgm:t>
    </dgm:pt>
    <dgm:pt modelId="{EC002BFA-9DF5-419F-9818-D9E59777A868}">
      <dgm:prSet phldrT="[Text]"/>
      <dgm:spPr/>
      <dgm:t>
        <a:bodyPr/>
        <a:lstStyle/>
        <a:p>
          <a:r>
            <a:rPr lang="en-US" b="1" dirty="0"/>
            <a:t>Actuarial Risk Assessments</a:t>
          </a:r>
        </a:p>
      </dgm:t>
    </dgm:pt>
    <dgm:pt modelId="{F017539A-3D38-4D31-A08C-80EE6C149C74}" type="parTrans" cxnId="{E3F9323C-85CB-45BE-B9B0-E6D14813B341}">
      <dgm:prSet/>
      <dgm:spPr/>
      <dgm:t>
        <a:bodyPr/>
        <a:lstStyle/>
        <a:p>
          <a:endParaRPr lang="en-US" b="1"/>
        </a:p>
      </dgm:t>
    </dgm:pt>
    <dgm:pt modelId="{6A8CC19B-E420-4414-8B73-6858FA45F34E}" type="sibTrans" cxnId="{E3F9323C-85CB-45BE-B9B0-E6D14813B341}">
      <dgm:prSet/>
      <dgm:spPr/>
      <dgm:t>
        <a:bodyPr/>
        <a:lstStyle/>
        <a:p>
          <a:endParaRPr lang="en-US" b="1"/>
        </a:p>
      </dgm:t>
    </dgm:pt>
    <dgm:pt modelId="{ADC311C2-26CA-4747-84BD-508024481B02}">
      <dgm:prSet phldrT="[Text]"/>
      <dgm:spPr/>
      <dgm:t>
        <a:bodyPr/>
        <a:lstStyle/>
        <a:p>
          <a:r>
            <a:rPr lang="en-US" b="1" dirty="0"/>
            <a:t>Dynamic v. Static Risk Factors	</a:t>
          </a:r>
        </a:p>
      </dgm:t>
    </dgm:pt>
    <dgm:pt modelId="{D185A57B-E8AD-498C-BC19-DD3A49C03008}" type="parTrans" cxnId="{7F46F136-25C0-47D8-8752-7407FCF60469}">
      <dgm:prSet/>
      <dgm:spPr/>
      <dgm:t>
        <a:bodyPr/>
        <a:lstStyle/>
        <a:p>
          <a:endParaRPr lang="en-US" b="1"/>
        </a:p>
      </dgm:t>
    </dgm:pt>
    <dgm:pt modelId="{24245C39-C7A9-49F0-8E50-163ABA708A98}" type="sibTrans" cxnId="{7F46F136-25C0-47D8-8752-7407FCF60469}">
      <dgm:prSet/>
      <dgm:spPr/>
      <dgm:t>
        <a:bodyPr/>
        <a:lstStyle/>
        <a:p>
          <a:endParaRPr lang="en-US" b="1"/>
        </a:p>
      </dgm:t>
    </dgm:pt>
    <dgm:pt modelId="{117A8262-83F8-4DA8-8900-CAA1B0236D45}">
      <dgm:prSet phldrT="[Text]"/>
      <dgm:spPr/>
      <dgm:t>
        <a:bodyPr/>
        <a:lstStyle/>
        <a:p>
          <a:r>
            <a:rPr lang="en-US" b="1" dirty="0"/>
            <a:t>Criminogenic Needs</a:t>
          </a:r>
        </a:p>
      </dgm:t>
    </dgm:pt>
    <dgm:pt modelId="{C0980288-AAF8-4AAE-BD16-C45515F1CA7A}" type="parTrans" cxnId="{11AE5C14-9C7C-4758-95BB-33E71F3F90BD}">
      <dgm:prSet/>
      <dgm:spPr/>
      <dgm:t>
        <a:bodyPr/>
        <a:lstStyle/>
        <a:p>
          <a:endParaRPr lang="en-US" b="1"/>
        </a:p>
      </dgm:t>
    </dgm:pt>
    <dgm:pt modelId="{D1C19B79-95B7-4B15-A20C-D5BD097A8A8D}" type="sibTrans" cxnId="{11AE5C14-9C7C-4758-95BB-33E71F3F90BD}">
      <dgm:prSet/>
      <dgm:spPr/>
      <dgm:t>
        <a:bodyPr/>
        <a:lstStyle/>
        <a:p>
          <a:endParaRPr lang="en-US" b="1"/>
        </a:p>
      </dgm:t>
    </dgm:pt>
    <dgm:pt modelId="{150C1858-C8BE-444C-AD7E-7BAFBE10A5D1}">
      <dgm:prSet phldrT="[Text]"/>
      <dgm:spPr/>
      <dgm:t>
        <a:bodyPr/>
        <a:lstStyle/>
        <a:p>
          <a:r>
            <a:rPr lang="en-US" b="1" dirty="0"/>
            <a:t>General v. Specific Responsivity</a:t>
          </a:r>
        </a:p>
      </dgm:t>
    </dgm:pt>
    <dgm:pt modelId="{28D37659-B577-44F4-B79D-41CC532EEFAA}" type="parTrans" cxnId="{C97A45D5-1B27-4DCE-B82F-72BE55B514DC}">
      <dgm:prSet/>
      <dgm:spPr/>
      <dgm:t>
        <a:bodyPr/>
        <a:lstStyle/>
        <a:p>
          <a:endParaRPr lang="en-US" b="1"/>
        </a:p>
      </dgm:t>
    </dgm:pt>
    <dgm:pt modelId="{2E9191C7-EDFC-4A54-9E5A-A8A21A6939A6}" type="sibTrans" cxnId="{C97A45D5-1B27-4DCE-B82F-72BE55B514DC}">
      <dgm:prSet/>
      <dgm:spPr/>
      <dgm:t>
        <a:bodyPr/>
        <a:lstStyle/>
        <a:p>
          <a:endParaRPr lang="en-US" b="1"/>
        </a:p>
      </dgm:t>
    </dgm:pt>
    <dgm:pt modelId="{12D0162B-C019-4B33-8C89-0FE42730CF55}">
      <dgm:prSet phldrT="[Text]"/>
      <dgm:spPr/>
      <dgm:t>
        <a:bodyPr/>
        <a:lstStyle/>
        <a:p>
          <a:r>
            <a:rPr lang="en-US" b="1" dirty="0"/>
            <a:t>Coach v. Referee Mentality</a:t>
          </a:r>
        </a:p>
      </dgm:t>
    </dgm:pt>
    <dgm:pt modelId="{D6613767-C005-47AE-A45F-EBC1E0D75515}" type="parTrans" cxnId="{FD347606-BBF3-4AC8-BEB7-45F2C7DAB8D8}">
      <dgm:prSet/>
      <dgm:spPr/>
      <dgm:t>
        <a:bodyPr/>
        <a:lstStyle/>
        <a:p>
          <a:endParaRPr lang="en-US" b="1"/>
        </a:p>
      </dgm:t>
    </dgm:pt>
    <dgm:pt modelId="{3E208BFF-98F8-4FC5-94AE-5503AE950086}" type="sibTrans" cxnId="{FD347606-BBF3-4AC8-BEB7-45F2C7DAB8D8}">
      <dgm:prSet/>
      <dgm:spPr/>
      <dgm:t>
        <a:bodyPr/>
        <a:lstStyle/>
        <a:p>
          <a:endParaRPr lang="en-US" b="1"/>
        </a:p>
      </dgm:t>
    </dgm:pt>
    <dgm:pt modelId="{E1222D6D-E6A0-409E-9F94-1486800D9EC6}">
      <dgm:prSet phldrT="[Text]"/>
      <dgm:spPr/>
      <dgm:t>
        <a:bodyPr/>
        <a:lstStyle/>
        <a:p>
          <a:r>
            <a:rPr lang="en-US" b="1" dirty="0"/>
            <a:t>Correctional Quackery</a:t>
          </a:r>
        </a:p>
      </dgm:t>
    </dgm:pt>
    <dgm:pt modelId="{B79EC1F1-8471-42F1-8885-72A23AEEE6A2}" type="parTrans" cxnId="{9D47E505-464D-4908-B445-276EB3338C00}">
      <dgm:prSet/>
      <dgm:spPr/>
      <dgm:t>
        <a:bodyPr/>
        <a:lstStyle/>
        <a:p>
          <a:endParaRPr lang="en-US" b="1"/>
        </a:p>
      </dgm:t>
    </dgm:pt>
    <dgm:pt modelId="{57F46766-6B5B-434B-A7DC-812F2B340B7D}" type="sibTrans" cxnId="{9D47E505-464D-4908-B445-276EB3338C00}">
      <dgm:prSet/>
      <dgm:spPr/>
      <dgm:t>
        <a:bodyPr/>
        <a:lstStyle/>
        <a:p>
          <a:endParaRPr lang="en-US" b="1"/>
        </a:p>
      </dgm:t>
    </dgm:pt>
    <dgm:pt modelId="{7826DD87-3FB4-401E-8DAA-E4E685E0AD9D}">
      <dgm:prSet phldrT="[Text]"/>
      <dgm:spPr/>
      <dgm:t>
        <a:bodyPr/>
        <a:lstStyle/>
        <a:p>
          <a:r>
            <a:rPr lang="en-US" b="1" dirty="0"/>
            <a:t>The </a:t>
          </a:r>
          <a:r>
            <a:rPr lang="en-US" b="1"/>
            <a:t>Central 8 </a:t>
          </a:r>
          <a:endParaRPr lang="en-US" b="1" dirty="0"/>
        </a:p>
      </dgm:t>
    </dgm:pt>
    <dgm:pt modelId="{3DD8A6A4-927D-408C-BB42-B4011C07ED3C}" type="parTrans" cxnId="{FC5B5884-E403-407D-AA5B-472C399E6928}">
      <dgm:prSet/>
      <dgm:spPr/>
      <dgm:t>
        <a:bodyPr/>
        <a:lstStyle/>
        <a:p>
          <a:endParaRPr lang="en-US" b="1"/>
        </a:p>
      </dgm:t>
    </dgm:pt>
    <dgm:pt modelId="{BE42149A-4A79-425F-B369-5E70F6D96BD4}" type="sibTrans" cxnId="{FC5B5884-E403-407D-AA5B-472C399E6928}">
      <dgm:prSet/>
      <dgm:spPr/>
      <dgm:t>
        <a:bodyPr/>
        <a:lstStyle/>
        <a:p>
          <a:endParaRPr lang="en-US" b="1"/>
        </a:p>
      </dgm:t>
    </dgm:pt>
    <dgm:pt modelId="{E365C124-D15F-4568-B51D-431E74A32C9C}">
      <dgm:prSet phldrT="[Text]"/>
      <dgm:spPr/>
      <dgm:t>
        <a:bodyPr/>
        <a:lstStyle/>
        <a:p>
          <a:r>
            <a:rPr lang="en-US" b="1" dirty="0"/>
            <a:t>The Big 4</a:t>
          </a:r>
        </a:p>
      </dgm:t>
    </dgm:pt>
    <dgm:pt modelId="{25F38A66-96AD-4FDC-86EA-013A60806BD3}" type="parTrans" cxnId="{8813D9C9-455A-4475-A593-EFC980BE9E2B}">
      <dgm:prSet/>
      <dgm:spPr/>
      <dgm:t>
        <a:bodyPr/>
        <a:lstStyle/>
        <a:p>
          <a:endParaRPr lang="en-US" b="1"/>
        </a:p>
      </dgm:t>
    </dgm:pt>
    <dgm:pt modelId="{A2675335-D55F-4D3F-A557-91160164EF5A}" type="sibTrans" cxnId="{8813D9C9-455A-4475-A593-EFC980BE9E2B}">
      <dgm:prSet/>
      <dgm:spPr/>
      <dgm:t>
        <a:bodyPr/>
        <a:lstStyle/>
        <a:p>
          <a:endParaRPr lang="en-US" b="1"/>
        </a:p>
      </dgm:t>
    </dgm:pt>
    <dgm:pt modelId="{1D7621A1-272A-49D5-8D1D-6129ABB3067C}">
      <dgm:prSet phldrT="[Text]"/>
      <dgm:spPr/>
      <dgm:t>
        <a:bodyPr/>
        <a:lstStyle/>
        <a:p>
          <a:r>
            <a:rPr lang="en-US" b="1" dirty="0"/>
            <a:t>The Little 4</a:t>
          </a:r>
        </a:p>
      </dgm:t>
    </dgm:pt>
    <dgm:pt modelId="{3CD431BB-0D41-47B6-AB1C-A8A4B5A10A14}" type="parTrans" cxnId="{4EB872F8-EABE-4E8E-A824-E38D717AA644}">
      <dgm:prSet/>
      <dgm:spPr/>
      <dgm:t>
        <a:bodyPr/>
        <a:lstStyle/>
        <a:p>
          <a:endParaRPr lang="en-US" b="1"/>
        </a:p>
      </dgm:t>
    </dgm:pt>
    <dgm:pt modelId="{1EF667B8-CD67-49D9-8727-120AF0C89567}" type="sibTrans" cxnId="{4EB872F8-EABE-4E8E-A824-E38D717AA644}">
      <dgm:prSet/>
      <dgm:spPr/>
      <dgm:t>
        <a:bodyPr/>
        <a:lstStyle/>
        <a:p>
          <a:endParaRPr lang="en-US" b="1"/>
        </a:p>
      </dgm:t>
    </dgm:pt>
    <dgm:pt modelId="{F3DEA99C-9D91-49E1-A4EB-A0E9C7B2F319}">
      <dgm:prSet phldrT="[Text]"/>
      <dgm:spPr/>
      <dgm:t>
        <a:bodyPr/>
        <a:lstStyle/>
        <a:p>
          <a:r>
            <a:rPr lang="en-US" b="1" dirty="0"/>
            <a:t>Principles of Effective Intervention</a:t>
          </a:r>
        </a:p>
      </dgm:t>
    </dgm:pt>
    <dgm:pt modelId="{4536B568-2E9E-4F54-B04A-24BAD575B3D2}" type="parTrans" cxnId="{8BCD7313-0827-450A-B06B-D006B2D48605}">
      <dgm:prSet/>
      <dgm:spPr/>
      <dgm:t>
        <a:bodyPr/>
        <a:lstStyle/>
        <a:p>
          <a:endParaRPr lang="en-US" b="1"/>
        </a:p>
      </dgm:t>
    </dgm:pt>
    <dgm:pt modelId="{CEFCCDAC-9B90-4728-B33F-6528C981D2E6}" type="sibTrans" cxnId="{8BCD7313-0827-450A-B06B-D006B2D48605}">
      <dgm:prSet/>
      <dgm:spPr/>
      <dgm:t>
        <a:bodyPr/>
        <a:lstStyle/>
        <a:p>
          <a:endParaRPr lang="en-US" b="1"/>
        </a:p>
      </dgm:t>
    </dgm:pt>
    <dgm:pt modelId="{F6B47620-E0CE-42E4-B830-EC3D572368E9}">
      <dgm:prSet phldrT="[Text]"/>
      <dgm:spPr/>
      <dgm:t>
        <a:bodyPr/>
        <a:lstStyle/>
        <a:p>
          <a:r>
            <a:rPr lang="en-US" b="1" dirty="0"/>
            <a:t>Core Correctional Practices</a:t>
          </a:r>
        </a:p>
      </dgm:t>
    </dgm:pt>
    <dgm:pt modelId="{DBEFE669-17C0-4C51-94BD-7BFBAC6B1787}" type="parTrans" cxnId="{62FB3F2A-C06F-4D44-B19E-09EC02592562}">
      <dgm:prSet/>
      <dgm:spPr/>
      <dgm:t>
        <a:bodyPr/>
        <a:lstStyle/>
        <a:p>
          <a:endParaRPr lang="en-US" b="1"/>
        </a:p>
      </dgm:t>
    </dgm:pt>
    <dgm:pt modelId="{D0C86457-C0ED-4A8C-A6F1-8AB3F11C5911}" type="sibTrans" cxnId="{62FB3F2A-C06F-4D44-B19E-09EC02592562}">
      <dgm:prSet/>
      <dgm:spPr/>
      <dgm:t>
        <a:bodyPr/>
        <a:lstStyle/>
        <a:p>
          <a:endParaRPr lang="en-US" b="1"/>
        </a:p>
      </dgm:t>
    </dgm:pt>
    <dgm:pt modelId="{6DB4D281-EA2C-4BE4-AC33-145B15853C62}">
      <dgm:prSet phldrT="[Text]"/>
      <dgm:spPr/>
      <dgm:t>
        <a:bodyPr/>
        <a:lstStyle/>
        <a:p>
          <a:r>
            <a:rPr lang="en-US" b="1" dirty="0"/>
            <a:t>Evidence Based Practices (</a:t>
          </a:r>
          <a:r>
            <a:rPr lang="en-US" b="1" dirty="0" err="1"/>
            <a:t>EBP</a:t>
          </a:r>
          <a:r>
            <a:rPr lang="en-US" b="1"/>
            <a:t>)</a:t>
          </a:r>
          <a:endParaRPr lang="en-US" b="1" dirty="0"/>
        </a:p>
      </dgm:t>
    </dgm:pt>
    <dgm:pt modelId="{33A2DB13-6E40-4878-943F-E8A7D3EFAE9A}" type="parTrans" cxnId="{6F7D5D5E-C82C-4A69-810B-90673B968893}">
      <dgm:prSet/>
      <dgm:spPr/>
      <dgm:t>
        <a:bodyPr/>
        <a:lstStyle/>
        <a:p>
          <a:endParaRPr lang="en-US"/>
        </a:p>
      </dgm:t>
    </dgm:pt>
    <dgm:pt modelId="{FB3D401D-7187-4853-ADDF-B8190074E4B5}" type="sibTrans" cxnId="{6F7D5D5E-C82C-4A69-810B-90673B968893}">
      <dgm:prSet/>
      <dgm:spPr/>
      <dgm:t>
        <a:bodyPr/>
        <a:lstStyle/>
        <a:p>
          <a:endParaRPr lang="en-US"/>
        </a:p>
      </dgm:t>
    </dgm:pt>
    <dgm:pt modelId="{57CE4082-9609-49B8-B1C9-5FE75A966647}" type="pres">
      <dgm:prSet presAssocID="{26C710CF-CCB3-450F-BDEB-5B53A9290169}" presName="diagram" presStyleCnt="0">
        <dgm:presLayoutVars>
          <dgm:dir/>
          <dgm:resizeHandles val="exact"/>
        </dgm:presLayoutVars>
      </dgm:prSet>
      <dgm:spPr/>
    </dgm:pt>
    <dgm:pt modelId="{C490BC76-1483-4DD9-A489-60478A2F2D42}" type="pres">
      <dgm:prSet presAssocID="{6DB4D281-EA2C-4BE4-AC33-145B15853C62}" presName="node" presStyleLbl="node1" presStyleIdx="0" presStyleCnt="13">
        <dgm:presLayoutVars>
          <dgm:bulletEnabled val="1"/>
        </dgm:presLayoutVars>
      </dgm:prSet>
      <dgm:spPr/>
    </dgm:pt>
    <dgm:pt modelId="{B57733A4-B5A9-4069-A2B3-EABD968D47BE}" type="pres">
      <dgm:prSet presAssocID="{FB3D401D-7187-4853-ADDF-B8190074E4B5}" presName="sibTrans" presStyleCnt="0"/>
      <dgm:spPr/>
    </dgm:pt>
    <dgm:pt modelId="{B1993667-9BA6-4324-9446-E0BA333B8A4F}" type="pres">
      <dgm:prSet presAssocID="{43841C9F-25AE-42F5-9930-361FF50CE6C9}" presName="node" presStyleLbl="node1" presStyleIdx="1" presStyleCnt="13">
        <dgm:presLayoutVars>
          <dgm:bulletEnabled val="1"/>
        </dgm:presLayoutVars>
      </dgm:prSet>
      <dgm:spPr/>
    </dgm:pt>
    <dgm:pt modelId="{39BF3E7E-19DC-4316-8662-5DC962D73B0A}" type="pres">
      <dgm:prSet presAssocID="{0420F01B-5DC1-457E-8DAE-517070230D43}" presName="sibTrans" presStyleCnt="0"/>
      <dgm:spPr/>
    </dgm:pt>
    <dgm:pt modelId="{DB0A9E9D-F468-4533-9DB1-025ACC760725}" type="pres">
      <dgm:prSet presAssocID="{4423EBAC-0A58-46AA-9A3C-57BB52D868A6}" presName="node" presStyleLbl="node1" presStyleIdx="2" presStyleCnt="13">
        <dgm:presLayoutVars>
          <dgm:bulletEnabled val="1"/>
        </dgm:presLayoutVars>
      </dgm:prSet>
      <dgm:spPr/>
    </dgm:pt>
    <dgm:pt modelId="{85F8C0E0-E9AA-4CFF-B6A7-E930EA3AE40B}" type="pres">
      <dgm:prSet presAssocID="{277874D1-6399-4002-BDA2-4965C2E45436}" presName="sibTrans" presStyleCnt="0"/>
      <dgm:spPr/>
    </dgm:pt>
    <dgm:pt modelId="{04F240F4-096A-4D62-B384-7922C8CF09C7}" type="pres">
      <dgm:prSet presAssocID="{F3DEA99C-9D91-49E1-A4EB-A0E9C7B2F319}" presName="node" presStyleLbl="node1" presStyleIdx="3" presStyleCnt="13">
        <dgm:presLayoutVars>
          <dgm:bulletEnabled val="1"/>
        </dgm:presLayoutVars>
      </dgm:prSet>
      <dgm:spPr/>
    </dgm:pt>
    <dgm:pt modelId="{6FB8620C-A186-4423-A489-EB0ED0C5169F}" type="pres">
      <dgm:prSet presAssocID="{CEFCCDAC-9B90-4728-B33F-6528C981D2E6}" presName="sibTrans" presStyleCnt="0"/>
      <dgm:spPr/>
    </dgm:pt>
    <dgm:pt modelId="{25D96D67-3991-4C04-A349-60055D1D32AB}" type="pres">
      <dgm:prSet presAssocID="{F6B47620-E0CE-42E4-B830-EC3D572368E9}" presName="node" presStyleLbl="node1" presStyleIdx="4" presStyleCnt="13">
        <dgm:presLayoutVars>
          <dgm:bulletEnabled val="1"/>
        </dgm:presLayoutVars>
      </dgm:prSet>
      <dgm:spPr/>
    </dgm:pt>
    <dgm:pt modelId="{2F381097-222F-44E5-86A9-B755E04192C6}" type="pres">
      <dgm:prSet presAssocID="{D0C86457-C0ED-4A8C-A6F1-8AB3F11C5911}" presName="sibTrans" presStyleCnt="0"/>
      <dgm:spPr/>
    </dgm:pt>
    <dgm:pt modelId="{AD6A56B6-7DB9-4C57-80FC-5B5F0443349A}" type="pres">
      <dgm:prSet presAssocID="{335371D0-CE46-48A0-9967-1BB20459068C}" presName="node" presStyleLbl="node1" presStyleIdx="5" presStyleCnt="13">
        <dgm:presLayoutVars>
          <dgm:bulletEnabled val="1"/>
        </dgm:presLayoutVars>
      </dgm:prSet>
      <dgm:spPr/>
    </dgm:pt>
    <dgm:pt modelId="{E1389376-C3B8-4487-A124-0AC89807DFAC}" type="pres">
      <dgm:prSet presAssocID="{F34F8043-00EE-48E8-ABCC-D75BA057DF8D}" presName="sibTrans" presStyleCnt="0"/>
      <dgm:spPr/>
    </dgm:pt>
    <dgm:pt modelId="{87A81BBD-8058-43A2-AB62-B8C73D44BEF1}" type="pres">
      <dgm:prSet presAssocID="{EC002BFA-9DF5-419F-9818-D9E59777A868}" presName="node" presStyleLbl="node1" presStyleIdx="6" presStyleCnt="13">
        <dgm:presLayoutVars>
          <dgm:bulletEnabled val="1"/>
        </dgm:presLayoutVars>
      </dgm:prSet>
      <dgm:spPr/>
    </dgm:pt>
    <dgm:pt modelId="{03F1138B-2278-47F6-84A1-9314374772AB}" type="pres">
      <dgm:prSet presAssocID="{6A8CC19B-E420-4414-8B73-6858FA45F34E}" presName="sibTrans" presStyleCnt="0"/>
      <dgm:spPr/>
    </dgm:pt>
    <dgm:pt modelId="{CD8F6087-D35D-4DCB-8F38-D6C6990E1EE1}" type="pres">
      <dgm:prSet presAssocID="{ADC311C2-26CA-4747-84BD-508024481B02}" presName="node" presStyleLbl="node1" presStyleIdx="7" presStyleCnt="13" custLinFactNeighborY="2151">
        <dgm:presLayoutVars>
          <dgm:bulletEnabled val="1"/>
        </dgm:presLayoutVars>
      </dgm:prSet>
      <dgm:spPr/>
    </dgm:pt>
    <dgm:pt modelId="{554618D9-3B0E-406E-B387-8316568638D2}" type="pres">
      <dgm:prSet presAssocID="{24245C39-C7A9-49F0-8E50-163ABA708A98}" presName="sibTrans" presStyleCnt="0"/>
      <dgm:spPr/>
    </dgm:pt>
    <dgm:pt modelId="{F5C86455-A184-4AAD-BC5F-45486B48A686}" type="pres">
      <dgm:prSet presAssocID="{117A8262-83F8-4DA8-8900-CAA1B0236D45}" presName="node" presStyleLbl="node1" presStyleIdx="8" presStyleCnt="13">
        <dgm:presLayoutVars>
          <dgm:bulletEnabled val="1"/>
        </dgm:presLayoutVars>
      </dgm:prSet>
      <dgm:spPr/>
    </dgm:pt>
    <dgm:pt modelId="{830B7401-AEA8-4852-8D83-F9AE57918277}" type="pres">
      <dgm:prSet presAssocID="{D1C19B79-95B7-4B15-A20C-D5BD097A8A8D}" presName="sibTrans" presStyleCnt="0"/>
      <dgm:spPr/>
    </dgm:pt>
    <dgm:pt modelId="{BACCF9B3-C6CF-4F6B-85DD-A1EA111DF79C}" type="pres">
      <dgm:prSet presAssocID="{150C1858-C8BE-444C-AD7E-7BAFBE10A5D1}" presName="node" presStyleLbl="node1" presStyleIdx="9" presStyleCnt="13">
        <dgm:presLayoutVars>
          <dgm:bulletEnabled val="1"/>
        </dgm:presLayoutVars>
      </dgm:prSet>
      <dgm:spPr/>
    </dgm:pt>
    <dgm:pt modelId="{EDFFA6FC-FE10-469A-8ECB-3C9BD20626F0}" type="pres">
      <dgm:prSet presAssocID="{2E9191C7-EDFC-4A54-9E5A-A8A21A6939A6}" presName="sibTrans" presStyleCnt="0"/>
      <dgm:spPr/>
    </dgm:pt>
    <dgm:pt modelId="{79B173AC-EE82-4E87-8807-757C8FBB7AA2}" type="pres">
      <dgm:prSet presAssocID="{12D0162B-C019-4B33-8C89-0FE42730CF55}" presName="node" presStyleLbl="node1" presStyleIdx="10" presStyleCnt="13">
        <dgm:presLayoutVars>
          <dgm:bulletEnabled val="1"/>
        </dgm:presLayoutVars>
      </dgm:prSet>
      <dgm:spPr/>
    </dgm:pt>
    <dgm:pt modelId="{ADB70658-E0D8-4002-A5BE-DE6FFD385400}" type="pres">
      <dgm:prSet presAssocID="{3E208BFF-98F8-4FC5-94AE-5503AE950086}" presName="sibTrans" presStyleCnt="0"/>
      <dgm:spPr/>
    </dgm:pt>
    <dgm:pt modelId="{21E5AFC8-0B95-416C-8C19-18F0603110F1}" type="pres">
      <dgm:prSet presAssocID="{E1222D6D-E6A0-409E-9F94-1486800D9EC6}" presName="node" presStyleLbl="node1" presStyleIdx="11" presStyleCnt="13">
        <dgm:presLayoutVars>
          <dgm:bulletEnabled val="1"/>
        </dgm:presLayoutVars>
      </dgm:prSet>
      <dgm:spPr/>
    </dgm:pt>
    <dgm:pt modelId="{996148B5-C7F8-4B6B-B476-3E251F84CF26}" type="pres">
      <dgm:prSet presAssocID="{57F46766-6B5B-434B-A7DC-812F2B340B7D}" presName="sibTrans" presStyleCnt="0"/>
      <dgm:spPr/>
    </dgm:pt>
    <dgm:pt modelId="{F75EAAD6-1268-4DEC-9AD7-CF9245886C60}" type="pres">
      <dgm:prSet presAssocID="{7826DD87-3FB4-401E-8DAA-E4E685E0AD9D}" presName="node" presStyleLbl="node1" presStyleIdx="12" presStyleCnt="13">
        <dgm:presLayoutVars>
          <dgm:bulletEnabled val="1"/>
        </dgm:presLayoutVars>
      </dgm:prSet>
      <dgm:spPr/>
    </dgm:pt>
  </dgm:ptLst>
  <dgm:cxnLst>
    <dgm:cxn modelId="{9D47E505-464D-4908-B445-276EB3338C00}" srcId="{26C710CF-CCB3-450F-BDEB-5B53A9290169}" destId="{E1222D6D-E6A0-409E-9F94-1486800D9EC6}" srcOrd="11" destOrd="0" parTransId="{B79EC1F1-8471-42F1-8885-72A23AEEE6A2}" sibTransId="{57F46766-6B5B-434B-A7DC-812F2B340B7D}"/>
    <dgm:cxn modelId="{FD347606-BBF3-4AC8-BEB7-45F2C7DAB8D8}" srcId="{26C710CF-CCB3-450F-BDEB-5B53A9290169}" destId="{12D0162B-C019-4B33-8C89-0FE42730CF55}" srcOrd="10" destOrd="0" parTransId="{D6613767-C005-47AE-A45F-EBC1E0D75515}" sibTransId="{3E208BFF-98F8-4FC5-94AE-5503AE950086}"/>
    <dgm:cxn modelId="{8BCD7313-0827-450A-B06B-D006B2D48605}" srcId="{26C710CF-CCB3-450F-BDEB-5B53A9290169}" destId="{F3DEA99C-9D91-49E1-A4EB-A0E9C7B2F319}" srcOrd="3" destOrd="0" parTransId="{4536B568-2E9E-4F54-B04A-24BAD575B3D2}" sibTransId="{CEFCCDAC-9B90-4728-B33F-6528C981D2E6}"/>
    <dgm:cxn modelId="{11AE5C14-9C7C-4758-95BB-33E71F3F90BD}" srcId="{26C710CF-CCB3-450F-BDEB-5B53A9290169}" destId="{117A8262-83F8-4DA8-8900-CAA1B0236D45}" srcOrd="8" destOrd="0" parTransId="{C0980288-AAF8-4AAE-BD16-C45515F1CA7A}" sibTransId="{D1C19B79-95B7-4B15-A20C-D5BD097A8A8D}"/>
    <dgm:cxn modelId="{053B1318-EA1C-4631-BC64-2082E53A4E34}" type="presOf" srcId="{EC002BFA-9DF5-419F-9818-D9E59777A868}" destId="{87A81BBD-8058-43A2-AB62-B8C73D44BEF1}" srcOrd="0" destOrd="0" presId="urn:microsoft.com/office/officeart/2005/8/layout/default"/>
    <dgm:cxn modelId="{14472F1F-9ED3-41CE-A164-9C74B7083269}" type="presOf" srcId="{43841C9F-25AE-42F5-9930-361FF50CE6C9}" destId="{B1993667-9BA6-4324-9446-E0BA333B8A4F}" srcOrd="0" destOrd="0" presId="urn:microsoft.com/office/officeart/2005/8/layout/default"/>
    <dgm:cxn modelId="{C2424B23-5DC5-42B8-948C-324831B29EA0}" type="presOf" srcId="{ADC311C2-26CA-4747-84BD-508024481B02}" destId="{CD8F6087-D35D-4DCB-8F38-D6C6990E1EE1}" srcOrd="0" destOrd="0" presId="urn:microsoft.com/office/officeart/2005/8/layout/default"/>
    <dgm:cxn modelId="{339B8624-A054-49F4-B38F-2EE7277680F6}" type="presOf" srcId="{12D0162B-C019-4B33-8C89-0FE42730CF55}" destId="{79B173AC-EE82-4E87-8807-757C8FBB7AA2}" srcOrd="0" destOrd="0" presId="urn:microsoft.com/office/officeart/2005/8/layout/default"/>
    <dgm:cxn modelId="{BDED3227-2C0B-4373-A44B-6F6EF69E0491}" type="presOf" srcId="{1D7621A1-272A-49D5-8D1D-6129ABB3067C}" destId="{F75EAAD6-1268-4DEC-9AD7-CF9245886C60}" srcOrd="0" destOrd="2" presId="urn:microsoft.com/office/officeart/2005/8/layout/default"/>
    <dgm:cxn modelId="{62FB3F2A-C06F-4D44-B19E-09EC02592562}" srcId="{26C710CF-CCB3-450F-BDEB-5B53A9290169}" destId="{F6B47620-E0CE-42E4-B830-EC3D572368E9}" srcOrd="4" destOrd="0" parTransId="{DBEFE669-17C0-4C51-94BD-7BFBAC6B1787}" sibTransId="{D0C86457-C0ED-4A8C-A6F1-8AB3F11C5911}"/>
    <dgm:cxn modelId="{C792562D-5108-4951-B153-AA56392674A5}" type="presOf" srcId="{F6B47620-E0CE-42E4-B830-EC3D572368E9}" destId="{25D96D67-3991-4C04-A349-60055D1D32AB}" srcOrd="0" destOrd="0" presId="urn:microsoft.com/office/officeart/2005/8/layout/default"/>
    <dgm:cxn modelId="{ED96D333-CCC0-4E48-840E-A3311FDB7BCE}" type="presOf" srcId="{26C710CF-CCB3-450F-BDEB-5B53A9290169}" destId="{57CE4082-9609-49B8-B1C9-5FE75A966647}" srcOrd="0" destOrd="0" presId="urn:microsoft.com/office/officeart/2005/8/layout/default"/>
    <dgm:cxn modelId="{7F46F136-25C0-47D8-8752-7407FCF60469}" srcId="{26C710CF-CCB3-450F-BDEB-5B53A9290169}" destId="{ADC311C2-26CA-4747-84BD-508024481B02}" srcOrd="7" destOrd="0" parTransId="{D185A57B-E8AD-498C-BC19-DD3A49C03008}" sibTransId="{24245C39-C7A9-49F0-8E50-163ABA708A98}"/>
    <dgm:cxn modelId="{D9833D3A-5F29-4852-9686-4AD15081BF80}" type="presOf" srcId="{335371D0-CE46-48A0-9967-1BB20459068C}" destId="{AD6A56B6-7DB9-4C57-80FC-5B5F0443349A}" srcOrd="0" destOrd="0" presId="urn:microsoft.com/office/officeart/2005/8/layout/default"/>
    <dgm:cxn modelId="{E3F9323C-85CB-45BE-B9B0-E6D14813B341}" srcId="{26C710CF-CCB3-450F-BDEB-5B53A9290169}" destId="{EC002BFA-9DF5-419F-9818-D9E59777A868}" srcOrd="6" destOrd="0" parTransId="{F017539A-3D38-4D31-A08C-80EE6C149C74}" sibTransId="{6A8CC19B-E420-4414-8B73-6858FA45F34E}"/>
    <dgm:cxn modelId="{6F7D5D5E-C82C-4A69-810B-90673B968893}" srcId="{26C710CF-CCB3-450F-BDEB-5B53A9290169}" destId="{6DB4D281-EA2C-4BE4-AC33-145B15853C62}" srcOrd="0" destOrd="0" parTransId="{33A2DB13-6E40-4878-943F-E8A7D3EFAE9A}" sibTransId="{FB3D401D-7187-4853-ADDF-B8190074E4B5}"/>
    <dgm:cxn modelId="{66074568-F7D0-46FB-8343-2CA1C3DF66DD}" type="presOf" srcId="{4423EBAC-0A58-46AA-9A3C-57BB52D868A6}" destId="{DB0A9E9D-F468-4533-9DB1-025ACC760725}" srcOrd="0" destOrd="0" presId="urn:microsoft.com/office/officeart/2005/8/layout/default"/>
    <dgm:cxn modelId="{74C9664C-069D-4D2B-9046-2F64890ED85F}" type="presOf" srcId="{F3DEA99C-9D91-49E1-A4EB-A0E9C7B2F319}" destId="{04F240F4-096A-4D62-B384-7922C8CF09C7}" srcOrd="0" destOrd="0" presId="urn:microsoft.com/office/officeart/2005/8/layout/default"/>
    <dgm:cxn modelId="{019B4B6F-4B76-4494-93D4-07A1A2668A08}" type="presOf" srcId="{150C1858-C8BE-444C-AD7E-7BAFBE10A5D1}" destId="{BACCF9B3-C6CF-4F6B-85DD-A1EA111DF79C}" srcOrd="0" destOrd="0" presId="urn:microsoft.com/office/officeart/2005/8/layout/default"/>
    <dgm:cxn modelId="{79251D7C-7242-4CA6-8D8E-1135FD3031AB}" type="presOf" srcId="{7826DD87-3FB4-401E-8DAA-E4E685E0AD9D}" destId="{F75EAAD6-1268-4DEC-9AD7-CF9245886C60}" srcOrd="0" destOrd="0" presId="urn:microsoft.com/office/officeart/2005/8/layout/default"/>
    <dgm:cxn modelId="{FC5B5884-E403-407D-AA5B-472C399E6928}" srcId="{26C710CF-CCB3-450F-BDEB-5B53A9290169}" destId="{7826DD87-3FB4-401E-8DAA-E4E685E0AD9D}" srcOrd="12" destOrd="0" parTransId="{3DD8A6A4-927D-408C-BB42-B4011C07ED3C}" sibTransId="{BE42149A-4A79-425F-B369-5E70F6D96BD4}"/>
    <dgm:cxn modelId="{5447BFB5-C616-4D84-B43C-6C3FEFE55F9F}" type="presOf" srcId="{E365C124-D15F-4568-B51D-431E74A32C9C}" destId="{F75EAAD6-1268-4DEC-9AD7-CF9245886C60}" srcOrd="0" destOrd="1" presId="urn:microsoft.com/office/officeart/2005/8/layout/default"/>
    <dgm:cxn modelId="{1ADB2CBF-604D-4948-A2DE-A4F4F3382ED1}" type="presOf" srcId="{6DB4D281-EA2C-4BE4-AC33-145B15853C62}" destId="{C490BC76-1483-4DD9-A489-60478A2F2D42}" srcOrd="0" destOrd="0" presId="urn:microsoft.com/office/officeart/2005/8/layout/default"/>
    <dgm:cxn modelId="{FB1FA6C7-4B01-4F82-A60A-F47E633FCBCD}" type="presOf" srcId="{117A8262-83F8-4DA8-8900-CAA1B0236D45}" destId="{F5C86455-A184-4AAD-BC5F-45486B48A686}" srcOrd="0" destOrd="0" presId="urn:microsoft.com/office/officeart/2005/8/layout/default"/>
    <dgm:cxn modelId="{8813D9C9-455A-4475-A593-EFC980BE9E2B}" srcId="{7826DD87-3FB4-401E-8DAA-E4E685E0AD9D}" destId="{E365C124-D15F-4568-B51D-431E74A32C9C}" srcOrd="0" destOrd="0" parTransId="{25F38A66-96AD-4FDC-86EA-013A60806BD3}" sibTransId="{A2675335-D55F-4D3F-A557-91160164EF5A}"/>
    <dgm:cxn modelId="{EB295BCC-B738-4EB4-A663-AE3CEBE172C3}" srcId="{26C710CF-CCB3-450F-BDEB-5B53A9290169}" destId="{43841C9F-25AE-42F5-9930-361FF50CE6C9}" srcOrd="1" destOrd="0" parTransId="{194F832D-939C-4773-B9BA-5B01C8601AF8}" sibTransId="{0420F01B-5DC1-457E-8DAE-517070230D43}"/>
    <dgm:cxn modelId="{2F28D9CD-F235-4459-BF73-460399BE8321}" srcId="{26C710CF-CCB3-450F-BDEB-5B53A9290169}" destId="{335371D0-CE46-48A0-9967-1BB20459068C}" srcOrd="5" destOrd="0" parTransId="{EB4565E2-0E6F-4585-ACD8-8D0FF2BC5B80}" sibTransId="{F34F8043-00EE-48E8-ABCC-D75BA057DF8D}"/>
    <dgm:cxn modelId="{C97A45D5-1B27-4DCE-B82F-72BE55B514DC}" srcId="{26C710CF-CCB3-450F-BDEB-5B53A9290169}" destId="{150C1858-C8BE-444C-AD7E-7BAFBE10A5D1}" srcOrd="9" destOrd="0" parTransId="{28D37659-B577-44F4-B79D-41CC532EEFAA}" sibTransId="{2E9191C7-EDFC-4A54-9E5A-A8A21A6939A6}"/>
    <dgm:cxn modelId="{2EFE2AE4-279B-449E-B22B-AAED44EB9DB8}" type="presOf" srcId="{E1222D6D-E6A0-409E-9F94-1486800D9EC6}" destId="{21E5AFC8-0B95-416C-8C19-18F0603110F1}" srcOrd="0" destOrd="0" presId="urn:microsoft.com/office/officeart/2005/8/layout/default"/>
    <dgm:cxn modelId="{6D0DC8F3-821D-4CDE-870F-2800331099ED}" srcId="{26C710CF-CCB3-450F-BDEB-5B53A9290169}" destId="{4423EBAC-0A58-46AA-9A3C-57BB52D868A6}" srcOrd="2" destOrd="0" parTransId="{E3E30FC9-AEE5-401B-88E3-2CC67A02C144}" sibTransId="{277874D1-6399-4002-BDA2-4965C2E45436}"/>
    <dgm:cxn modelId="{4EB872F8-EABE-4E8E-A824-E38D717AA644}" srcId="{7826DD87-3FB4-401E-8DAA-E4E685E0AD9D}" destId="{1D7621A1-272A-49D5-8D1D-6129ABB3067C}" srcOrd="1" destOrd="0" parTransId="{3CD431BB-0D41-47B6-AB1C-A8A4B5A10A14}" sibTransId="{1EF667B8-CD67-49D9-8727-120AF0C89567}"/>
    <dgm:cxn modelId="{2BA41C12-697D-4746-BA2C-BF3F16E43BA9}" type="presParOf" srcId="{57CE4082-9609-49B8-B1C9-5FE75A966647}" destId="{C490BC76-1483-4DD9-A489-60478A2F2D42}" srcOrd="0" destOrd="0" presId="urn:microsoft.com/office/officeart/2005/8/layout/default"/>
    <dgm:cxn modelId="{55E45815-C4D7-41CD-A941-D26A1EBDD6F7}" type="presParOf" srcId="{57CE4082-9609-49B8-B1C9-5FE75A966647}" destId="{B57733A4-B5A9-4069-A2B3-EABD968D47BE}" srcOrd="1" destOrd="0" presId="urn:microsoft.com/office/officeart/2005/8/layout/default"/>
    <dgm:cxn modelId="{5247AAE3-AF69-454D-9910-367AF26E3BB7}" type="presParOf" srcId="{57CE4082-9609-49B8-B1C9-5FE75A966647}" destId="{B1993667-9BA6-4324-9446-E0BA333B8A4F}" srcOrd="2" destOrd="0" presId="urn:microsoft.com/office/officeart/2005/8/layout/default"/>
    <dgm:cxn modelId="{A8500ADB-53EA-4578-A897-AFC3955E4572}" type="presParOf" srcId="{57CE4082-9609-49B8-B1C9-5FE75A966647}" destId="{39BF3E7E-19DC-4316-8662-5DC962D73B0A}" srcOrd="3" destOrd="0" presId="urn:microsoft.com/office/officeart/2005/8/layout/default"/>
    <dgm:cxn modelId="{02E72200-161F-45FE-ABA7-0EB709720CD8}" type="presParOf" srcId="{57CE4082-9609-49B8-B1C9-5FE75A966647}" destId="{DB0A9E9D-F468-4533-9DB1-025ACC760725}" srcOrd="4" destOrd="0" presId="urn:microsoft.com/office/officeart/2005/8/layout/default"/>
    <dgm:cxn modelId="{DA5F6E9C-4271-4E0E-AEEC-149C1825C890}" type="presParOf" srcId="{57CE4082-9609-49B8-B1C9-5FE75A966647}" destId="{85F8C0E0-E9AA-4CFF-B6A7-E930EA3AE40B}" srcOrd="5" destOrd="0" presId="urn:microsoft.com/office/officeart/2005/8/layout/default"/>
    <dgm:cxn modelId="{C69CE87C-33F6-4D07-BFF8-D3F1E11AD398}" type="presParOf" srcId="{57CE4082-9609-49B8-B1C9-5FE75A966647}" destId="{04F240F4-096A-4D62-B384-7922C8CF09C7}" srcOrd="6" destOrd="0" presId="urn:microsoft.com/office/officeart/2005/8/layout/default"/>
    <dgm:cxn modelId="{CA8CF1A4-ABA7-407C-8AB3-FC5CB76D8CBB}" type="presParOf" srcId="{57CE4082-9609-49B8-B1C9-5FE75A966647}" destId="{6FB8620C-A186-4423-A489-EB0ED0C5169F}" srcOrd="7" destOrd="0" presId="urn:microsoft.com/office/officeart/2005/8/layout/default"/>
    <dgm:cxn modelId="{D6CA5168-9141-479C-A599-A361677EF048}" type="presParOf" srcId="{57CE4082-9609-49B8-B1C9-5FE75A966647}" destId="{25D96D67-3991-4C04-A349-60055D1D32AB}" srcOrd="8" destOrd="0" presId="urn:microsoft.com/office/officeart/2005/8/layout/default"/>
    <dgm:cxn modelId="{73BBA80F-3DA6-4675-872C-B66CA30146B4}" type="presParOf" srcId="{57CE4082-9609-49B8-B1C9-5FE75A966647}" destId="{2F381097-222F-44E5-86A9-B755E04192C6}" srcOrd="9" destOrd="0" presId="urn:microsoft.com/office/officeart/2005/8/layout/default"/>
    <dgm:cxn modelId="{7808F813-588D-4D14-B38E-34DFDDBEF99A}" type="presParOf" srcId="{57CE4082-9609-49B8-B1C9-5FE75A966647}" destId="{AD6A56B6-7DB9-4C57-80FC-5B5F0443349A}" srcOrd="10" destOrd="0" presId="urn:microsoft.com/office/officeart/2005/8/layout/default"/>
    <dgm:cxn modelId="{0D433F5F-7B38-4FEB-9323-509D4F820197}" type="presParOf" srcId="{57CE4082-9609-49B8-B1C9-5FE75A966647}" destId="{E1389376-C3B8-4487-A124-0AC89807DFAC}" srcOrd="11" destOrd="0" presId="urn:microsoft.com/office/officeart/2005/8/layout/default"/>
    <dgm:cxn modelId="{7ADEA5E0-2636-4124-BBD0-A2A6D6A70E41}" type="presParOf" srcId="{57CE4082-9609-49B8-B1C9-5FE75A966647}" destId="{87A81BBD-8058-43A2-AB62-B8C73D44BEF1}" srcOrd="12" destOrd="0" presId="urn:microsoft.com/office/officeart/2005/8/layout/default"/>
    <dgm:cxn modelId="{E1A54451-046A-4687-922F-F510CD1F3130}" type="presParOf" srcId="{57CE4082-9609-49B8-B1C9-5FE75A966647}" destId="{03F1138B-2278-47F6-84A1-9314374772AB}" srcOrd="13" destOrd="0" presId="urn:microsoft.com/office/officeart/2005/8/layout/default"/>
    <dgm:cxn modelId="{0E472DF2-C2A1-4513-962C-15D4BF707736}" type="presParOf" srcId="{57CE4082-9609-49B8-B1C9-5FE75A966647}" destId="{CD8F6087-D35D-4DCB-8F38-D6C6990E1EE1}" srcOrd="14" destOrd="0" presId="urn:microsoft.com/office/officeart/2005/8/layout/default"/>
    <dgm:cxn modelId="{861F6A8B-E7F8-4614-94CD-FBE82FC92F7E}" type="presParOf" srcId="{57CE4082-9609-49B8-B1C9-5FE75A966647}" destId="{554618D9-3B0E-406E-B387-8316568638D2}" srcOrd="15" destOrd="0" presId="urn:microsoft.com/office/officeart/2005/8/layout/default"/>
    <dgm:cxn modelId="{8656CC22-0B82-4180-97A6-2D03FA34E4D9}" type="presParOf" srcId="{57CE4082-9609-49B8-B1C9-5FE75A966647}" destId="{F5C86455-A184-4AAD-BC5F-45486B48A686}" srcOrd="16" destOrd="0" presId="urn:microsoft.com/office/officeart/2005/8/layout/default"/>
    <dgm:cxn modelId="{F450E8A9-4EB4-437F-A742-92C6327C39C3}" type="presParOf" srcId="{57CE4082-9609-49B8-B1C9-5FE75A966647}" destId="{830B7401-AEA8-4852-8D83-F9AE57918277}" srcOrd="17" destOrd="0" presId="urn:microsoft.com/office/officeart/2005/8/layout/default"/>
    <dgm:cxn modelId="{BA6CFB86-B8F3-4A66-90A7-E8B7C48438CC}" type="presParOf" srcId="{57CE4082-9609-49B8-B1C9-5FE75A966647}" destId="{BACCF9B3-C6CF-4F6B-85DD-A1EA111DF79C}" srcOrd="18" destOrd="0" presId="urn:microsoft.com/office/officeart/2005/8/layout/default"/>
    <dgm:cxn modelId="{3A1A7984-ECBF-45F4-9EF4-D57AC54C9ABD}" type="presParOf" srcId="{57CE4082-9609-49B8-B1C9-5FE75A966647}" destId="{EDFFA6FC-FE10-469A-8ECB-3C9BD20626F0}" srcOrd="19" destOrd="0" presId="urn:microsoft.com/office/officeart/2005/8/layout/default"/>
    <dgm:cxn modelId="{9EBD77CD-C518-4454-A53E-ACA83C9C7EE1}" type="presParOf" srcId="{57CE4082-9609-49B8-B1C9-5FE75A966647}" destId="{79B173AC-EE82-4E87-8807-757C8FBB7AA2}" srcOrd="20" destOrd="0" presId="urn:microsoft.com/office/officeart/2005/8/layout/default"/>
    <dgm:cxn modelId="{18AF23B0-158B-4A52-BAFC-C0C89388E694}" type="presParOf" srcId="{57CE4082-9609-49B8-B1C9-5FE75A966647}" destId="{ADB70658-E0D8-4002-A5BE-DE6FFD385400}" srcOrd="21" destOrd="0" presId="urn:microsoft.com/office/officeart/2005/8/layout/default"/>
    <dgm:cxn modelId="{64FA2FC4-D823-4B44-9466-2CE4CECB8CD4}" type="presParOf" srcId="{57CE4082-9609-49B8-B1C9-5FE75A966647}" destId="{21E5AFC8-0B95-416C-8C19-18F0603110F1}" srcOrd="22" destOrd="0" presId="urn:microsoft.com/office/officeart/2005/8/layout/default"/>
    <dgm:cxn modelId="{29A630F9-96A6-484E-9872-F6AF1C9A5DC2}" type="presParOf" srcId="{57CE4082-9609-49B8-B1C9-5FE75A966647}" destId="{996148B5-C7F8-4B6B-B476-3E251F84CF26}" srcOrd="23" destOrd="0" presId="urn:microsoft.com/office/officeart/2005/8/layout/default"/>
    <dgm:cxn modelId="{4AC6274E-38B6-4655-A981-DCADD170769D}" type="presParOf" srcId="{57CE4082-9609-49B8-B1C9-5FE75A966647}" destId="{F75EAAD6-1268-4DEC-9AD7-CF9245886C60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62C7-C7A5-47BE-9D22-677B3AD9EA9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D35B4-083F-4753-83D9-C51D39C353A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/>
            <a:t>How &amp; when did probation begin?</a:t>
          </a:r>
        </a:p>
        <a:p>
          <a:br>
            <a:rPr lang="en-US" sz="1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en-US" sz="1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John Augustus</a:t>
          </a:r>
          <a:endParaRPr lang="en-US" sz="1600" dirty="0"/>
        </a:p>
      </dgm:t>
    </dgm:pt>
    <dgm:pt modelId="{B393B25A-1A92-4A9A-B927-E3479B565B70}" type="parTrans" cxnId="{5FF5B7CB-4371-4D63-8FA2-4749F2979BAE}">
      <dgm:prSet/>
      <dgm:spPr/>
      <dgm:t>
        <a:bodyPr/>
        <a:lstStyle/>
        <a:p>
          <a:endParaRPr lang="en-US"/>
        </a:p>
      </dgm:t>
    </dgm:pt>
    <dgm:pt modelId="{303B2BCC-48E2-429A-8587-CFBA756A535E}" type="sibTrans" cxnId="{5FF5B7CB-4371-4D63-8FA2-4749F2979BAE}">
      <dgm:prSet/>
      <dgm:spPr/>
      <dgm:t>
        <a:bodyPr/>
        <a:lstStyle/>
        <a:p>
          <a:endParaRPr lang="en-US"/>
        </a:p>
      </dgm:t>
    </dgm:pt>
    <dgm:pt modelId="{7CA36C2F-E838-4334-9A30-30E045DDCA3B}">
      <dgm:prSet custT="1"/>
      <dgm:spPr/>
      <dgm:t>
        <a:bodyPr/>
        <a:lstStyle/>
        <a:p>
          <a:r>
            <a:rPr lang="en-US" sz="1400" dirty="0"/>
            <a:t>2:20 – 5:00</a:t>
          </a:r>
        </a:p>
      </dgm:t>
    </dgm:pt>
    <dgm:pt modelId="{279E30E3-695F-4226-8DC9-F199ADE28E46}" type="parTrans" cxnId="{22263C27-7BA8-4320-A8E7-DD52383FD1C9}">
      <dgm:prSet/>
      <dgm:spPr/>
      <dgm:t>
        <a:bodyPr/>
        <a:lstStyle/>
        <a:p>
          <a:endParaRPr lang="en-US"/>
        </a:p>
      </dgm:t>
    </dgm:pt>
    <dgm:pt modelId="{AE7BABDF-6A3A-482A-98EA-BF1B96F41740}" type="sibTrans" cxnId="{22263C27-7BA8-4320-A8E7-DD52383FD1C9}">
      <dgm:prSet/>
      <dgm:spPr/>
      <dgm:t>
        <a:bodyPr/>
        <a:lstStyle/>
        <a:p>
          <a:endParaRPr lang="en-US"/>
        </a:p>
      </dgm:t>
    </dgm:pt>
    <dgm:pt modelId="{C524DF19-6994-45DF-8BE9-054F37CCF021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/>
            <a:t>What is the purpose of COMMUNITY SUPERVISION?</a:t>
          </a:r>
          <a:br>
            <a:rPr lang="en-US" sz="1600" b="1" dirty="0"/>
          </a:br>
          <a:endParaRPr lang="en-US" sz="1600" b="1" dirty="0"/>
        </a:p>
        <a:p>
          <a:r>
            <a:rPr lang="en-US" sz="1400" dirty="0"/>
            <a:t>“An alternative to incarceration aimed at </a:t>
          </a:r>
          <a:r>
            <a:rPr lang="en-US" sz="1400" b="1" dirty="0"/>
            <a:t>REHABILITATION”</a:t>
          </a:r>
          <a:endParaRPr lang="en-US" sz="1600" dirty="0"/>
        </a:p>
      </dgm:t>
    </dgm:pt>
    <dgm:pt modelId="{F555449C-27F8-483E-B736-2BBAAC405286}" type="parTrans" cxnId="{C1931474-5090-484B-9452-AF6A8BC0E8BD}">
      <dgm:prSet/>
      <dgm:spPr/>
      <dgm:t>
        <a:bodyPr/>
        <a:lstStyle/>
        <a:p>
          <a:endParaRPr lang="en-US"/>
        </a:p>
      </dgm:t>
    </dgm:pt>
    <dgm:pt modelId="{995AE4DC-F6F2-4BC0-831F-87C6C81066A3}" type="sibTrans" cxnId="{C1931474-5090-484B-9452-AF6A8BC0E8BD}">
      <dgm:prSet/>
      <dgm:spPr/>
      <dgm:t>
        <a:bodyPr/>
        <a:lstStyle/>
        <a:p>
          <a:endParaRPr lang="en-US"/>
        </a:p>
      </dgm:t>
    </dgm:pt>
    <dgm:pt modelId="{4BBA4330-0B60-4737-A32A-F0E51E188E44}" type="pres">
      <dgm:prSet presAssocID="{2F3D62C7-C7A5-47BE-9D22-677B3AD9EA95}" presName="Name0" presStyleCnt="0">
        <dgm:presLayoutVars>
          <dgm:dir/>
          <dgm:resizeHandles val="exact"/>
        </dgm:presLayoutVars>
      </dgm:prSet>
      <dgm:spPr/>
    </dgm:pt>
    <dgm:pt modelId="{D4201A74-AE68-4700-8AAF-C50738C1BDA7}" type="pres">
      <dgm:prSet presAssocID="{2F3D62C7-C7A5-47BE-9D22-677B3AD9EA95}" presName="bkgdShp" presStyleLbl="alignAccFollowNode1" presStyleIdx="0" presStyleCnt="1"/>
      <dgm:spPr/>
    </dgm:pt>
    <dgm:pt modelId="{AFD0BFBC-6606-4EBC-806B-72708AE3D391}" type="pres">
      <dgm:prSet presAssocID="{2F3D62C7-C7A5-47BE-9D22-677B3AD9EA95}" presName="linComp" presStyleCnt="0"/>
      <dgm:spPr/>
    </dgm:pt>
    <dgm:pt modelId="{109FE439-0278-4683-B6D0-F26990B148FE}" type="pres">
      <dgm:prSet presAssocID="{3B5D35B4-083F-4753-83D9-C51D39C353AA}" presName="compNode" presStyleCnt="0"/>
      <dgm:spPr/>
    </dgm:pt>
    <dgm:pt modelId="{C37175AD-35F3-48A5-8D6A-56B55B157D89}" type="pres">
      <dgm:prSet presAssocID="{3B5D35B4-083F-4753-83D9-C51D39C353AA}" presName="node" presStyleLbl="node1" presStyleIdx="0" presStyleCnt="2">
        <dgm:presLayoutVars>
          <dgm:bulletEnabled val="1"/>
        </dgm:presLayoutVars>
      </dgm:prSet>
      <dgm:spPr/>
    </dgm:pt>
    <dgm:pt modelId="{4200C4C5-D3F0-4CD5-9669-20C6A491DDA6}" type="pres">
      <dgm:prSet presAssocID="{3B5D35B4-083F-4753-83D9-C51D39C353AA}" presName="invisiNode" presStyleLbl="node1" presStyleIdx="0" presStyleCnt="2"/>
      <dgm:spPr/>
    </dgm:pt>
    <dgm:pt modelId="{C970DA23-1F8A-4F67-8A79-FEC8758C8616}" type="pres">
      <dgm:prSet presAssocID="{3B5D35B4-083F-4753-83D9-C51D39C353AA}" presName="imagNode" presStyleLbl="fgImgPlac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E3C57F19-193D-4FE0-A607-668E852DD933}" type="pres">
      <dgm:prSet presAssocID="{303B2BCC-48E2-429A-8587-CFBA756A535E}" presName="sibTrans" presStyleLbl="sibTrans2D1" presStyleIdx="0" presStyleCnt="0"/>
      <dgm:spPr/>
    </dgm:pt>
    <dgm:pt modelId="{CD8048E1-AE07-4D5C-85E3-10DEDAF65A41}" type="pres">
      <dgm:prSet presAssocID="{C524DF19-6994-45DF-8BE9-054F37CCF021}" presName="compNode" presStyleCnt="0"/>
      <dgm:spPr/>
    </dgm:pt>
    <dgm:pt modelId="{94E7F411-B21D-4515-ADE5-D202AF859761}" type="pres">
      <dgm:prSet presAssocID="{C524DF19-6994-45DF-8BE9-054F37CCF021}" presName="node" presStyleLbl="node1" presStyleIdx="1" presStyleCnt="2">
        <dgm:presLayoutVars>
          <dgm:bulletEnabled val="1"/>
        </dgm:presLayoutVars>
      </dgm:prSet>
      <dgm:spPr/>
    </dgm:pt>
    <dgm:pt modelId="{4A633CB8-98AF-4D69-AFFB-D198AEB334A6}" type="pres">
      <dgm:prSet presAssocID="{C524DF19-6994-45DF-8BE9-054F37CCF021}" presName="invisiNode" presStyleLbl="node1" presStyleIdx="1" presStyleCnt="2"/>
      <dgm:spPr/>
    </dgm:pt>
    <dgm:pt modelId="{7D55EB60-947A-4F9A-A09D-D45C704BCACA}" type="pres">
      <dgm:prSet presAssocID="{C524DF19-6994-45DF-8BE9-054F37CCF021}" presName="imagNode" presStyleLbl="fgImgPlac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85F0AF1D-E3A2-4E2B-9BF0-772BB88F8658}" type="presOf" srcId="{C524DF19-6994-45DF-8BE9-054F37CCF021}" destId="{94E7F411-B21D-4515-ADE5-D202AF859761}" srcOrd="0" destOrd="0" presId="urn:microsoft.com/office/officeart/2005/8/layout/pList2"/>
    <dgm:cxn modelId="{22263C27-7BA8-4320-A8E7-DD52383FD1C9}" srcId="{3B5D35B4-083F-4753-83D9-C51D39C353AA}" destId="{7CA36C2F-E838-4334-9A30-30E045DDCA3B}" srcOrd="0" destOrd="0" parTransId="{279E30E3-695F-4226-8DC9-F199ADE28E46}" sibTransId="{AE7BABDF-6A3A-482A-98EA-BF1B96F41740}"/>
    <dgm:cxn modelId="{9B680140-9495-4645-807A-20ED83836690}" type="presOf" srcId="{7CA36C2F-E838-4334-9A30-30E045DDCA3B}" destId="{C37175AD-35F3-48A5-8D6A-56B55B157D89}" srcOrd="0" destOrd="1" presId="urn:microsoft.com/office/officeart/2005/8/layout/pList2"/>
    <dgm:cxn modelId="{C1931474-5090-484B-9452-AF6A8BC0E8BD}" srcId="{2F3D62C7-C7A5-47BE-9D22-677B3AD9EA95}" destId="{C524DF19-6994-45DF-8BE9-054F37CCF021}" srcOrd="1" destOrd="0" parTransId="{F555449C-27F8-483E-B736-2BBAAC405286}" sibTransId="{995AE4DC-F6F2-4BC0-831F-87C6C81066A3}"/>
    <dgm:cxn modelId="{70234A8E-5852-463E-8B02-E30264B6FE57}" type="presOf" srcId="{303B2BCC-48E2-429A-8587-CFBA756A535E}" destId="{E3C57F19-193D-4FE0-A607-668E852DD933}" srcOrd="0" destOrd="0" presId="urn:microsoft.com/office/officeart/2005/8/layout/pList2"/>
    <dgm:cxn modelId="{E2A36F8F-5751-4D78-B1B0-9FFD289D3F6D}" type="presOf" srcId="{3B5D35B4-083F-4753-83D9-C51D39C353AA}" destId="{C37175AD-35F3-48A5-8D6A-56B55B157D89}" srcOrd="0" destOrd="0" presId="urn:microsoft.com/office/officeart/2005/8/layout/pList2"/>
    <dgm:cxn modelId="{169C95A0-D8F0-4D86-BC57-CBA5049925C4}" type="presOf" srcId="{2F3D62C7-C7A5-47BE-9D22-677B3AD9EA95}" destId="{4BBA4330-0B60-4737-A32A-F0E51E188E44}" srcOrd="0" destOrd="0" presId="urn:microsoft.com/office/officeart/2005/8/layout/pList2"/>
    <dgm:cxn modelId="{5FF5B7CB-4371-4D63-8FA2-4749F2979BAE}" srcId="{2F3D62C7-C7A5-47BE-9D22-677B3AD9EA95}" destId="{3B5D35B4-083F-4753-83D9-C51D39C353AA}" srcOrd="0" destOrd="0" parTransId="{B393B25A-1A92-4A9A-B927-E3479B565B70}" sibTransId="{303B2BCC-48E2-429A-8587-CFBA756A535E}"/>
    <dgm:cxn modelId="{14929985-8A53-4B5D-ADA1-20F352BC1436}" type="presParOf" srcId="{4BBA4330-0B60-4737-A32A-F0E51E188E44}" destId="{D4201A74-AE68-4700-8AAF-C50738C1BDA7}" srcOrd="0" destOrd="0" presId="urn:microsoft.com/office/officeart/2005/8/layout/pList2"/>
    <dgm:cxn modelId="{87B10645-AC4B-4D5A-AAE6-5BA724109AE8}" type="presParOf" srcId="{4BBA4330-0B60-4737-A32A-F0E51E188E44}" destId="{AFD0BFBC-6606-4EBC-806B-72708AE3D391}" srcOrd="1" destOrd="0" presId="urn:microsoft.com/office/officeart/2005/8/layout/pList2"/>
    <dgm:cxn modelId="{D0C4EAFA-568B-43FD-9731-2773615E6B2B}" type="presParOf" srcId="{AFD0BFBC-6606-4EBC-806B-72708AE3D391}" destId="{109FE439-0278-4683-B6D0-F26990B148FE}" srcOrd="0" destOrd="0" presId="urn:microsoft.com/office/officeart/2005/8/layout/pList2"/>
    <dgm:cxn modelId="{36A912D1-83B6-4CA8-A8F8-4E7BA3946A7E}" type="presParOf" srcId="{109FE439-0278-4683-B6D0-F26990B148FE}" destId="{C37175AD-35F3-48A5-8D6A-56B55B157D89}" srcOrd="0" destOrd="0" presId="urn:microsoft.com/office/officeart/2005/8/layout/pList2"/>
    <dgm:cxn modelId="{10662C99-78AC-4CFE-9023-9D17BCC267C0}" type="presParOf" srcId="{109FE439-0278-4683-B6D0-F26990B148FE}" destId="{4200C4C5-D3F0-4CD5-9669-20C6A491DDA6}" srcOrd="1" destOrd="0" presId="urn:microsoft.com/office/officeart/2005/8/layout/pList2"/>
    <dgm:cxn modelId="{2EBBBC3C-9727-4B30-B636-AE8FA3930C0B}" type="presParOf" srcId="{109FE439-0278-4683-B6D0-F26990B148FE}" destId="{C970DA23-1F8A-4F67-8A79-FEC8758C8616}" srcOrd="2" destOrd="0" presId="urn:microsoft.com/office/officeart/2005/8/layout/pList2"/>
    <dgm:cxn modelId="{9280B254-994E-4563-8B1E-5EF036CFCBE3}" type="presParOf" srcId="{AFD0BFBC-6606-4EBC-806B-72708AE3D391}" destId="{E3C57F19-193D-4FE0-A607-668E852DD933}" srcOrd="1" destOrd="0" presId="urn:microsoft.com/office/officeart/2005/8/layout/pList2"/>
    <dgm:cxn modelId="{FFE8AE74-4A59-4322-8CFA-E694EA77AC37}" type="presParOf" srcId="{AFD0BFBC-6606-4EBC-806B-72708AE3D391}" destId="{CD8048E1-AE07-4D5C-85E3-10DEDAF65A41}" srcOrd="2" destOrd="0" presId="urn:microsoft.com/office/officeart/2005/8/layout/pList2"/>
    <dgm:cxn modelId="{8509A2DC-8FC4-4C44-AA92-30FE7AE8C9FC}" type="presParOf" srcId="{CD8048E1-AE07-4D5C-85E3-10DEDAF65A41}" destId="{94E7F411-B21D-4515-ADE5-D202AF859761}" srcOrd="0" destOrd="0" presId="urn:microsoft.com/office/officeart/2005/8/layout/pList2"/>
    <dgm:cxn modelId="{F5650B94-54EE-4EAB-B83F-53BBF9272D4C}" type="presParOf" srcId="{CD8048E1-AE07-4D5C-85E3-10DEDAF65A41}" destId="{4A633CB8-98AF-4D69-AFFB-D198AEB334A6}" srcOrd="1" destOrd="0" presId="urn:microsoft.com/office/officeart/2005/8/layout/pList2"/>
    <dgm:cxn modelId="{9F16FFF5-B878-465E-9F6C-84BB06FF2096}" type="presParOf" srcId="{CD8048E1-AE07-4D5C-85E3-10DEDAF65A41}" destId="{7D55EB60-947A-4F9A-A09D-D45C704BCAC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177F9A-00F1-4950-A8B8-9F6C34FBB83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CC1B5B-1565-427D-877A-3070C204B71C}">
      <dgm:prSet phldrT="[Text]"/>
      <dgm:spPr/>
      <dgm:t>
        <a:bodyPr/>
        <a:lstStyle/>
        <a:p>
          <a:r>
            <a:rPr lang="en-US" b="1"/>
            <a:t>Law Enforcement</a:t>
          </a:r>
        </a:p>
      </dgm:t>
    </dgm:pt>
    <dgm:pt modelId="{B66D59C9-F967-4608-9550-0B8E6255F307}" type="parTrans" cxnId="{57325179-ADD9-4149-8645-1E2F3EA3A81C}">
      <dgm:prSet/>
      <dgm:spPr/>
      <dgm:t>
        <a:bodyPr/>
        <a:lstStyle/>
        <a:p>
          <a:endParaRPr lang="en-US" sz="2400" b="1"/>
        </a:p>
      </dgm:t>
    </dgm:pt>
    <dgm:pt modelId="{0B1B3276-B7C8-4B0B-BBFE-CBF763818417}" type="sibTrans" cxnId="{57325179-ADD9-4149-8645-1E2F3EA3A81C}">
      <dgm:prSet/>
      <dgm:spPr/>
      <dgm:t>
        <a:bodyPr/>
        <a:lstStyle/>
        <a:p>
          <a:endParaRPr lang="en-US" b="1"/>
        </a:p>
      </dgm:t>
    </dgm:pt>
    <dgm:pt modelId="{C08B2979-0383-48AA-95A6-A1CC960A8868}">
      <dgm:prSet phldrT="[Text]"/>
      <dgm:spPr/>
      <dgm:t>
        <a:bodyPr/>
        <a:lstStyle/>
        <a:p>
          <a:r>
            <a:rPr lang="en-US" b="1"/>
            <a:t>Teachers</a:t>
          </a:r>
        </a:p>
      </dgm:t>
    </dgm:pt>
    <dgm:pt modelId="{C614E993-CFB2-4033-90A2-5245F0FDD81B}" type="parTrans" cxnId="{27D378E4-13DB-43FB-9458-F1D3C780BAA3}">
      <dgm:prSet/>
      <dgm:spPr/>
      <dgm:t>
        <a:bodyPr/>
        <a:lstStyle/>
        <a:p>
          <a:endParaRPr lang="en-US" sz="2400" b="1"/>
        </a:p>
      </dgm:t>
    </dgm:pt>
    <dgm:pt modelId="{3D87CEFC-6842-42FB-B1F7-252559BE1738}" type="sibTrans" cxnId="{27D378E4-13DB-43FB-9458-F1D3C780BAA3}">
      <dgm:prSet/>
      <dgm:spPr/>
      <dgm:t>
        <a:bodyPr/>
        <a:lstStyle/>
        <a:p>
          <a:endParaRPr lang="en-US" b="1"/>
        </a:p>
      </dgm:t>
    </dgm:pt>
    <dgm:pt modelId="{62A30031-FBDE-49D9-84BB-805A0A412453}">
      <dgm:prSet phldrT="[Text]"/>
      <dgm:spPr/>
      <dgm:t>
        <a:bodyPr/>
        <a:lstStyle/>
        <a:p>
          <a:r>
            <a:rPr lang="en-US" b="1"/>
            <a:t>ARMHS Workers</a:t>
          </a:r>
        </a:p>
      </dgm:t>
    </dgm:pt>
    <dgm:pt modelId="{BACED3D9-1D68-4A52-8EB3-0238659CB325}" type="parTrans" cxnId="{37D74EE2-3F18-41A3-A3C2-199FB382DC4F}">
      <dgm:prSet/>
      <dgm:spPr/>
      <dgm:t>
        <a:bodyPr/>
        <a:lstStyle/>
        <a:p>
          <a:endParaRPr lang="en-US" sz="2400" b="1"/>
        </a:p>
      </dgm:t>
    </dgm:pt>
    <dgm:pt modelId="{47941BF4-3F48-4968-8119-7AAA00C068AB}" type="sibTrans" cxnId="{37D74EE2-3F18-41A3-A3C2-199FB382DC4F}">
      <dgm:prSet/>
      <dgm:spPr/>
      <dgm:t>
        <a:bodyPr/>
        <a:lstStyle/>
        <a:p>
          <a:endParaRPr lang="en-US" b="1"/>
        </a:p>
      </dgm:t>
    </dgm:pt>
    <dgm:pt modelId="{2F1C0A4A-399C-41E9-A170-56C262753DC4}">
      <dgm:prSet phldrT="[Text]"/>
      <dgm:spPr/>
      <dgm:t>
        <a:bodyPr/>
        <a:lstStyle/>
        <a:p>
          <a:r>
            <a:rPr lang="en-US" b="1"/>
            <a:t>Veterans Services</a:t>
          </a:r>
        </a:p>
      </dgm:t>
    </dgm:pt>
    <dgm:pt modelId="{EDDC7305-F735-45FA-A7F2-1B868080B3B4}" type="parTrans" cxnId="{D0A8A697-72ED-4C31-9512-0E883B9FCB94}">
      <dgm:prSet/>
      <dgm:spPr/>
      <dgm:t>
        <a:bodyPr/>
        <a:lstStyle/>
        <a:p>
          <a:endParaRPr lang="en-US" sz="2400" b="1"/>
        </a:p>
      </dgm:t>
    </dgm:pt>
    <dgm:pt modelId="{87441F5A-DFCB-446A-A840-6F878D2A2543}" type="sibTrans" cxnId="{D0A8A697-72ED-4C31-9512-0E883B9FCB94}">
      <dgm:prSet/>
      <dgm:spPr/>
      <dgm:t>
        <a:bodyPr/>
        <a:lstStyle/>
        <a:p>
          <a:endParaRPr lang="en-US" b="1"/>
        </a:p>
      </dgm:t>
    </dgm:pt>
    <dgm:pt modelId="{07EFB3B0-CFD1-4FDC-BF72-E573D9648F0D}">
      <dgm:prSet phldrT="[Text]"/>
      <dgm:spPr/>
      <dgm:t>
        <a:bodyPr/>
        <a:lstStyle/>
        <a:p>
          <a:r>
            <a:rPr lang="en-US" b="1"/>
            <a:t>Psychologists</a:t>
          </a:r>
        </a:p>
      </dgm:t>
    </dgm:pt>
    <dgm:pt modelId="{3BD262F7-045B-443D-BBD5-D6E880623E2A}" type="parTrans" cxnId="{5AFEBE8A-612F-4FCD-A055-A17B1EE04C5A}">
      <dgm:prSet/>
      <dgm:spPr/>
      <dgm:t>
        <a:bodyPr/>
        <a:lstStyle/>
        <a:p>
          <a:endParaRPr lang="en-US" sz="2400" b="1"/>
        </a:p>
      </dgm:t>
    </dgm:pt>
    <dgm:pt modelId="{9CFED1FE-DD9A-4CBD-9416-EFAF30863ABB}" type="sibTrans" cxnId="{5AFEBE8A-612F-4FCD-A055-A17B1EE04C5A}">
      <dgm:prSet/>
      <dgm:spPr/>
      <dgm:t>
        <a:bodyPr/>
        <a:lstStyle/>
        <a:p>
          <a:endParaRPr lang="en-US" b="1"/>
        </a:p>
      </dgm:t>
    </dgm:pt>
    <dgm:pt modelId="{990C6ACC-83BD-4D97-A895-A23DE5D50448}">
      <dgm:prSet phldrT="[Text]"/>
      <dgm:spPr/>
      <dgm:t>
        <a:bodyPr/>
        <a:lstStyle/>
        <a:p>
          <a:r>
            <a:rPr lang="en-US" b="1"/>
            <a:t>Social Workers</a:t>
          </a:r>
        </a:p>
      </dgm:t>
    </dgm:pt>
    <dgm:pt modelId="{D48E7FDE-368E-4B66-BC12-E2A4C26CA368}" type="parTrans" cxnId="{1156C6BD-C370-4338-BF6F-49DF144D096D}">
      <dgm:prSet/>
      <dgm:spPr/>
      <dgm:t>
        <a:bodyPr/>
        <a:lstStyle/>
        <a:p>
          <a:endParaRPr lang="en-US" sz="2400" b="1"/>
        </a:p>
      </dgm:t>
    </dgm:pt>
    <dgm:pt modelId="{A77B0F3C-A06B-413C-AC6A-77102DF0A091}" type="sibTrans" cxnId="{1156C6BD-C370-4338-BF6F-49DF144D096D}">
      <dgm:prSet/>
      <dgm:spPr/>
      <dgm:t>
        <a:bodyPr/>
        <a:lstStyle/>
        <a:p>
          <a:endParaRPr lang="en-US" b="1"/>
        </a:p>
      </dgm:t>
    </dgm:pt>
    <dgm:pt modelId="{B8D09190-F3D4-409E-95F2-4263BF6907F0}">
      <dgm:prSet phldrT="[Text]"/>
      <dgm:spPr/>
      <dgm:t>
        <a:bodyPr/>
        <a:lstStyle/>
        <a:p>
          <a:r>
            <a:rPr lang="en-US" b="1"/>
            <a:t>Case Managers</a:t>
          </a:r>
        </a:p>
      </dgm:t>
    </dgm:pt>
    <dgm:pt modelId="{5602DC8C-F077-447B-B519-6AB1502F218B}" type="parTrans" cxnId="{6CD6346A-CA98-4BB1-AC74-4C84383BF8B7}">
      <dgm:prSet/>
      <dgm:spPr/>
      <dgm:t>
        <a:bodyPr/>
        <a:lstStyle/>
        <a:p>
          <a:endParaRPr lang="en-US" sz="2400" b="1"/>
        </a:p>
      </dgm:t>
    </dgm:pt>
    <dgm:pt modelId="{C877FF3D-7669-42D2-BC22-AD6A8AE36D06}" type="sibTrans" cxnId="{6CD6346A-CA98-4BB1-AC74-4C84383BF8B7}">
      <dgm:prSet/>
      <dgm:spPr/>
      <dgm:t>
        <a:bodyPr/>
        <a:lstStyle/>
        <a:p>
          <a:endParaRPr lang="en-US" b="1"/>
        </a:p>
      </dgm:t>
    </dgm:pt>
    <dgm:pt modelId="{0D442C99-6033-4D8C-89F8-FF1E153E2FCB}">
      <dgm:prSet phldrT="[Text]"/>
      <dgm:spPr/>
      <dgm:t>
        <a:bodyPr/>
        <a:lstStyle/>
        <a:p>
          <a:r>
            <a:rPr lang="en-US" b="1"/>
            <a:t>Therapists/Counselors</a:t>
          </a:r>
        </a:p>
      </dgm:t>
    </dgm:pt>
    <dgm:pt modelId="{EE78DD96-60EB-4D01-B3E6-ECA6656810A5}" type="parTrans" cxnId="{B62AE491-3DD9-40A5-94ED-CE74B36DA078}">
      <dgm:prSet/>
      <dgm:spPr/>
      <dgm:t>
        <a:bodyPr/>
        <a:lstStyle/>
        <a:p>
          <a:endParaRPr lang="en-US" sz="2400" b="1"/>
        </a:p>
      </dgm:t>
    </dgm:pt>
    <dgm:pt modelId="{84589942-EDF5-444B-8C1D-985F07AAE6EF}" type="sibTrans" cxnId="{B62AE491-3DD9-40A5-94ED-CE74B36DA078}">
      <dgm:prSet/>
      <dgm:spPr/>
      <dgm:t>
        <a:bodyPr/>
        <a:lstStyle/>
        <a:p>
          <a:endParaRPr lang="en-US" b="1"/>
        </a:p>
      </dgm:t>
    </dgm:pt>
    <dgm:pt modelId="{632F16A7-0006-4D16-B556-F1DB5D250C5D}">
      <dgm:prSet phldrT="[Text]"/>
      <dgm:spPr/>
      <dgm:t>
        <a:bodyPr/>
        <a:lstStyle/>
        <a:p>
          <a:r>
            <a:rPr lang="en-US" b="1"/>
            <a:t>Licensed Alcohol &amp; Drug Counselors</a:t>
          </a:r>
        </a:p>
      </dgm:t>
    </dgm:pt>
    <dgm:pt modelId="{A5E66B6C-BBED-4AF3-A20E-16A7C369BD6B}" type="parTrans" cxnId="{AB04E394-021F-46C6-B6C7-C96D43BF8253}">
      <dgm:prSet/>
      <dgm:spPr/>
      <dgm:t>
        <a:bodyPr/>
        <a:lstStyle/>
        <a:p>
          <a:endParaRPr lang="en-US" sz="2400" b="1"/>
        </a:p>
      </dgm:t>
    </dgm:pt>
    <dgm:pt modelId="{708B2A60-B4FD-4AF9-816F-2D286AACED5F}" type="sibTrans" cxnId="{AB04E394-021F-46C6-B6C7-C96D43BF8253}">
      <dgm:prSet/>
      <dgm:spPr/>
      <dgm:t>
        <a:bodyPr/>
        <a:lstStyle/>
        <a:p>
          <a:endParaRPr lang="en-US" b="1"/>
        </a:p>
      </dgm:t>
    </dgm:pt>
    <dgm:pt modelId="{40D78C7A-A3F6-4D2C-8B47-43FF90B083E2}">
      <dgm:prSet phldrT="[Text]"/>
      <dgm:spPr/>
      <dgm:t>
        <a:bodyPr/>
        <a:lstStyle/>
        <a:p>
          <a:r>
            <a:rPr lang="en-US" b="1"/>
            <a:t>Family/Friends of Clients</a:t>
          </a:r>
        </a:p>
      </dgm:t>
    </dgm:pt>
    <dgm:pt modelId="{0939C3E0-06DD-49A0-ABC9-3E39B2DA53B4}" type="parTrans" cxnId="{C3EF1EB9-C364-4262-A18B-7798C8B43B89}">
      <dgm:prSet/>
      <dgm:spPr/>
      <dgm:t>
        <a:bodyPr/>
        <a:lstStyle/>
        <a:p>
          <a:endParaRPr lang="en-US" sz="2400" b="1"/>
        </a:p>
      </dgm:t>
    </dgm:pt>
    <dgm:pt modelId="{CE411DC5-05AD-4103-9D55-7A0795F63529}" type="sibTrans" cxnId="{C3EF1EB9-C364-4262-A18B-7798C8B43B89}">
      <dgm:prSet/>
      <dgm:spPr/>
      <dgm:t>
        <a:bodyPr/>
        <a:lstStyle/>
        <a:p>
          <a:endParaRPr lang="en-US" b="1"/>
        </a:p>
      </dgm:t>
    </dgm:pt>
    <dgm:pt modelId="{26667DDF-89E7-42A6-BBF7-81CAFB0BB769}">
      <dgm:prSet phldrT="[Text]"/>
      <dgm:spPr/>
      <dgm:t>
        <a:bodyPr/>
        <a:lstStyle/>
        <a:p>
          <a:r>
            <a:rPr lang="en-US" b="1"/>
            <a:t>School Administrators</a:t>
          </a:r>
        </a:p>
      </dgm:t>
    </dgm:pt>
    <dgm:pt modelId="{E06050E5-09F4-464F-9354-82BBE854842A}" type="parTrans" cxnId="{6DFF7B7A-7604-4BC6-B650-7449DFA526C3}">
      <dgm:prSet/>
      <dgm:spPr/>
      <dgm:t>
        <a:bodyPr/>
        <a:lstStyle/>
        <a:p>
          <a:endParaRPr lang="en-US" sz="2400" b="1"/>
        </a:p>
      </dgm:t>
    </dgm:pt>
    <dgm:pt modelId="{F7A621D2-C176-4459-9F42-995046BDAABC}" type="sibTrans" cxnId="{6DFF7B7A-7604-4BC6-B650-7449DFA526C3}">
      <dgm:prSet/>
      <dgm:spPr/>
      <dgm:t>
        <a:bodyPr/>
        <a:lstStyle/>
        <a:p>
          <a:endParaRPr lang="en-US" b="1"/>
        </a:p>
      </dgm:t>
    </dgm:pt>
    <dgm:pt modelId="{91DE42A6-E9EB-48F0-BBD6-120F2E8F2E82}">
      <dgm:prSet phldrT="[Text]"/>
      <dgm:spPr/>
      <dgm:t>
        <a:bodyPr/>
        <a:lstStyle/>
        <a:p>
          <a:r>
            <a:rPr lang="en-US" b="1"/>
            <a:t>Non-Profit Organizations</a:t>
          </a:r>
        </a:p>
      </dgm:t>
    </dgm:pt>
    <dgm:pt modelId="{026E911D-508F-4543-A8E1-1039C4C71D28}" type="parTrans" cxnId="{100B6ABA-4F8A-41E4-8F5D-7A16A4085DA0}">
      <dgm:prSet/>
      <dgm:spPr/>
      <dgm:t>
        <a:bodyPr/>
        <a:lstStyle/>
        <a:p>
          <a:endParaRPr lang="en-US" sz="2400" b="1"/>
        </a:p>
      </dgm:t>
    </dgm:pt>
    <dgm:pt modelId="{4634FFAD-29CC-4B19-A36C-599BF80A193C}" type="sibTrans" cxnId="{100B6ABA-4F8A-41E4-8F5D-7A16A4085DA0}">
      <dgm:prSet/>
      <dgm:spPr/>
      <dgm:t>
        <a:bodyPr/>
        <a:lstStyle/>
        <a:p>
          <a:endParaRPr lang="en-US" b="1"/>
        </a:p>
      </dgm:t>
    </dgm:pt>
    <dgm:pt modelId="{FF5C3590-0C88-4315-9B51-7CB355E5E8BC}">
      <dgm:prSet phldrT="[Text]"/>
      <dgm:spPr/>
      <dgm:t>
        <a:bodyPr/>
        <a:lstStyle/>
        <a:p>
          <a:r>
            <a:rPr lang="en-US" b="1"/>
            <a:t>Jails</a:t>
          </a:r>
        </a:p>
      </dgm:t>
    </dgm:pt>
    <dgm:pt modelId="{EBEF1EED-9A68-4921-BCF2-F301FFEF2705}" type="parTrans" cxnId="{5B6E0A56-4886-44EF-83AC-5B6FA26922D0}">
      <dgm:prSet/>
      <dgm:spPr/>
      <dgm:t>
        <a:bodyPr/>
        <a:lstStyle/>
        <a:p>
          <a:endParaRPr lang="en-US" sz="2400" b="1"/>
        </a:p>
      </dgm:t>
    </dgm:pt>
    <dgm:pt modelId="{2E6213AB-023A-431C-A63F-E4A8A02D9E01}" type="sibTrans" cxnId="{5B6E0A56-4886-44EF-83AC-5B6FA26922D0}">
      <dgm:prSet/>
      <dgm:spPr/>
      <dgm:t>
        <a:bodyPr/>
        <a:lstStyle/>
        <a:p>
          <a:endParaRPr lang="en-US" b="1"/>
        </a:p>
      </dgm:t>
    </dgm:pt>
    <dgm:pt modelId="{25752BEF-0A86-4FB3-8C80-45A02FA09CA0}">
      <dgm:prSet phldrT="[Text]"/>
      <dgm:spPr/>
      <dgm:t>
        <a:bodyPr/>
        <a:lstStyle/>
        <a:p>
          <a:r>
            <a:rPr lang="en-US" b="1"/>
            <a:t>Prisons</a:t>
          </a:r>
        </a:p>
      </dgm:t>
    </dgm:pt>
    <dgm:pt modelId="{0F3F848E-F364-43FE-B1FE-6162A4F47494}" type="parTrans" cxnId="{2FC5A794-B50B-4E9D-9F2A-838A58C340CC}">
      <dgm:prSet/>
      <dgm:spPr/>
      <dgm:t>
        <a:bodyPr/>
        <a:lstStyle/>
        <a:p>
          <a:endParaRPr lang="en-US" sz="2400" b="1"/>
        </a:p>
      </dgm:t>
    </dgm:pt>
    <dgm:pt modelId="{3AF4952D-B323-4C07-A2D0-992C43E26D63}" type="sibTrans" cxnId="{2FC5A794-B50B-4E9D-9F2A-838A58C340CC}">
      <dgm:prSet/>
      <dgm:spPr/>
      <dgm:t>
        <a:bodyPr/>
        <a:lstStyle/>
        <a:p>
          <a:endParaRPr lang="en-US" b="1"/>
        </a:p>
      </dgm:t>
    </dgm:pt>
    <dgm:pt modelId="{2D5C3BA7-6913-483B-8698-19ED3E06A497}">
      <dgm:prSet phldrT="[Text]"/>
      <dgm:spPr/>
      <dgm:t>
        <a:bodyPr/>
        <a:lstStyle/>
        <a:p>
          <a:r>
            <a:rPr lang="en-US" b="1"/>
            <a:t>Detention Centers</a:t>
          </a:r>
        </a:p>
      </dgm:t>
    </dgm:pt>
    <dgm:pt modelId="{114F243F-FC41-4C6D-BDDD-B078839CF95A}" type="parTrans" cxnId="{F1905051-6819-4F61-881C-3DFDAADE6E2F}">
      <dgm:prSet/>
      <dgm:spPr/>
      <dgm:t>
        <a:bodyPr/>
        <a:lstStyle/>
        <a:p>
          <a:endParaRPr lang="en-US" sz="2400" b="1"/>
        </a:p>
      </dgm:t>
    </dgm:pt>
    <dgm:pt modelId="{DC4D2615-9BD6-4F74-9015-FC7F68EDC318}" type="sibTrans" cxnId="{F1905051-6819-4F61-881C-3DFDAADE6E2F}">
      <dgm:prSet/>
      <dgm:spPr/>
      <dgm:t>
        <a:bodyPr/>
        <a:lstStyle/>
        <a:p>
          <a:endParaRPr lang="en-US" b="1"/>
        </a:p>
      </dgm:t>
    </dgm:pt>
    <dgm:pt modelId="{DB7A46AE-B0B0-45A4-B545-AC879770C4A5}">
      <dgm:prSet phldrT="[Text]"/>
      <dgm:spPr/>
      <dgm:t>
        <a:bodyPr/>
        <a:lstStyle/>
        <a:p>
          <a:r>
            <a:rPr lang="en-US" b="1"/>
            <a:t>Outpatient/Inpatient Treatment Programs</a:t>
          </a:r>
        </a:p>
      </dgm:t>
    </dgm:pt>
    <dgm:pt modelId="{BE750903-344A-404B-8B0F-F46C6E7A6C61}" type="parTrans" cxnId="{30AAA467-EB02-4265-B853-6E67FB4FE431}">
      <dgm:prSet/>
      <dgm:spPr/>
      <dgm:t>
        <a:bodyPr/>
        <a:lstStyle/>
        <a:p>
          <a:endParaRPr lang="en-US" sz="2400" b="1"/>
        </a:p>
      </dgm:t>
    </dgm:pt>
    <dgm:pt modelId="{BFB89C77-A8F4-4A5D-94CF-55C73A71F78B}" type="sibTrans" cxnId="{30AAA467-EB02-4265-B853-6E67FB4FE431}">
      <dgm:prSet/>
      <dgm:spPr/>
      <dgm:t>
        <a:bodyPr/>
        <a:lstStyle/>
        <a:p>
          <a:endParaRPr lang="en-US" b="1"/>
        </a:p>
      </dgm:t>
    </dgm:pt>
    <dgm:pt modelId="{0B77E06E-7B3B-4A6A-927D-F4485FA74E18}">
      <dgm:prSet phldrT="[Text]"/>
      <dgm:spPr/>
      <dgm:t>
        <a:bodyPr/>
        <a:lstStyle/>
        <a:p>
          <a:r>
            <a:rPr lang="en-US" b="1"/>
            <a:t>Attorneys</a:t>
          </a:r>
        </a:p>
      </dgm:t>
    </dgm:pt>
    <dgm:pt modelId="{8D8FD155-FC61-4A3C-BB4F-19099524903A}" type="parTrans" cxnId="{554B0CF5-66B8-4802-86E3-388C095B6532}">
      <dgm:prSet/>
      <dgm:spPr/>
      <dgm:t>
        <a:bodyPr/>
        <a:lstStyle/>
        <a:p>
          <a:endParaRPr lang="en-US" sz="2400" b="1"/>
        </a:p>
      </dgm:t>
    </dgm:pt>
    <dgm:pt modelId="{4E904D3D-0A14-4B6C-A169-1F867B875A16}" type="sibTrans" cxnId="{554B0CF5-66B8-4802-86E3-388C095B6532}">
      <dgm:prSet/>
      <dgm:spPr/>
      <dgm:t>
        <a:bodyPr/>
        <a:lstStyle/>
        <a:p>
          <a:endParaRPr lang="en-US" b="1"/>
        </a:p>
      </dgm:t>
    </dgm:pt>
    <dgm:pt modelId="{CD68B82A-EE67-4F2C-9011-0F4E63152061}">
      <dgm:prSet phldrT="[Text]"/>
      <dgm:spPr/>
      <dgm:t>
        <a:bodyPr/>
        <a:lstStyle/>
        <a:p>
          <a:r>
            <a:rPr lang="en-US" b="1"/>
            <a:t>Court Administration </a:t>
          </a:r>
        </a:p>
      </dgm:t>
    </dgm:pt>
    <dgm:pt modelId="{94697E76-727A-48E6-84D7-6ED1E78B678A}" type="parTrans" cxnId="{E2F65843-8D22-49F1-AF82-DB558DD7F4A7}">
      <dgm:prSet/>
      <dgm:spPr/>
      <dgm:t>
        <a:bodyPr/>
        <a:lstStyle/>
        <a:p>
          <a:endParaRPr lang="en-US" sz="2400" b="1"/>
        </a:p>
      </dgm:t>
    </dgm:pt>
    <dgm:pt modelId="{2EEA85AD-D5CC-4594-8158-E9F652654E2F}" type="sibTrans" cxnId="{E2F65843-8D22-49F1-AF82-DB558DD7F4A7}">
      <dgm:prSet/>
      <dgm:spPr/>
      <dgm:t>
        <a:bodyPr/>
        <a:lstStyle/>
        <a:p>
          <a:endParaRPr lang="en-US" b="1"/>
        </a:p>
      </dgm:t>
    </dgm:pt>
    <dgm:pt modelId="{925A7A28-460B-49FE-927B-D3DAF3619B82}">
      <dgm:prSet phldrT="[Text]"/>
      <dgm:spPr/>
      <dgm:t>
        <a:bodyPr/>
        <a:lstStyle/>
        <a:p>
          <a:r>
            <a:rPr lang="en-US" b="1"/>
            <a:t>Judges</a:t>
          </a:r>
        </a:p>
      </dgm:t>
    </dgm:pt>
    <dgm:pt modelId="{8E7DDBD8-6793-4373-AEF6-1237AC047A5A}" type="parTrans" cxnId="{07891D48-D810-4347-A800-56F37F8A3FE7}">
      <dgm:prSet/>
      <dgm:spPr/>
      <dgm:t>
        <a:bodyPr/>
        <a:lstStyle/>
        <a:p>
          <a:endParaRPr lang="en-US" sz="2400" b="1"/>
        </a:p>
      </dgm:t>
    </dgm:pt>
    <dgm:pt modelId="{231DA3EF-7546-4D3A-9886-F6D89BAB18A0}" type="sibTrans" cxnId="{07891D48-D810-4347-A800-56F37F8A3FE7}">
      <dgm:prSet/>
      <dgm:spPr/>
      <dgm:t>
        <a:bodyPr/>
        <a:lstStyle/>
        <a:p>
          <a:endParaRPr lang="en-US" b="1"/>
        </a:p>
      </dgm:t>
    </dgm:pt>
    <dgm:pt modelId="{040CD716-6B11-4E6A-A3F0-1EF6A044F015}">
      <dgm:prSet phldrT="[Text]"/>
      <dgm:spPr/>
      <dgm:t>
        <a:bodyPr/>
        <a:lstStyle/>
        <a:p>
          <a:r>
            <a:rPr lang="en-US" b="1"/>
            <a:t>Psychiatrists</a:t>
          </a:r>
        </a:p>
      </dgm:t>
    </dgm:pt>
    <dgm:pt modelId="{0A744723-EBAF-4B36-9B2C-D5BCF7E91C46}" type="parTrans" cxnId="{22FF1B1C-2F49-4EBB-9025-D6BD9BC34A5D}">
      <dgm:prSet/>
      <dgm:spPr/>
      <dgm:t>
        <a:bodyPr/>
        <a:lstStyle/>
        <a:p>
          <a:endParaRPr lang="en-US" sz="2400" b="1"/>
        </a:p>
      </dgm:t>
    </dgm:pt>
    <dgm:pt modelId="{B1E0AFEA-7B83-4E22-B7A0-DE5744D8DA4A}" type="sibTrans" cxnId="{22FF1B1C-2F49-4EBB-9025-D6BD9BC34A5D}">
      <dgm:prSet/>
      <dgm:spPr/>
      <dgm:t>
        <a:bodyPr/>
        <a:lstStyle/>
        <a:p>
          <a:endParaRPr lang="en-US" b="1"/>
        </a:p>
      </dgm:t>
    </dgm:pt>
    <dgm:pt modelId="{D473B1C0-5E42-4DAD-AB43-2CEF205E746B}" type="pres">
      <dgm:prSet presAssocID="{AB177F9A-00F1-4950-A8B8-9F6C34FBB83D}" presName="vert0" presStyleCnt="0">
        <dgm:presLayoutVars>
          <dgm:dir/>
          <dgm:animOne val="branch"/>
          <dgm:animLvl val="lvl"/>
        </dgm:presLayoutVars>
      </dgm:prSet>
      <dgm:spPr/>
    </dgm:pt>
    <dgm:pt modelId="{6D397323-DC37-43FC-A81D-966A74D0EF69}" type="pres">
      <dgm:prSet presAssocID="{B0CC1B5B-1565-427D-877A-3070C204B71C}" presName="thickLine" presStyleLbl="alignNode1" presStyleIdx="0" presStyleCnt="20"/>
      <dgm:spPr/>
    </dgm:pt>
    <dgm:pt modelId="{5139569F-D2DD-45E1-978C-1D78CACBDB10}" type="pres">
      <dgm:prSet presAssocID="{B0CC1B5B-1565-427D-877A-3070C204B71C}" presName="horz1" presStyleCnt="0"/>
      <dgm:spPr/>
    </dgm:pt>
    <dgm:pt modelId="{5FB243D4-13A8-4979-B822-7337EC7CFBA7}" type="pres">
      <dgm:prSet presAssocID="{B0CC1B5B-1565-427D-877A-3070C204B71C}" presName="tx1" presStyleLbl="revTx" presStyleIdx="0" presStyleCnt="20"/>
      <dgm:spPr/>
    </dgm:pt>
    <dgm:pt modelId="{A32D4814-DA5F-4AF3-AFFF-EE7AB1DF7FD7}" type="pres">
      <dgm:prSet presAssocID="{B0CC1B5B-1565-427D-877A-3070C204B71C}" presName="vert1" presStyleCnt="0"/>
      <dgm:spPr/>
    </dgm:pt>
    <dgm:pt modelId="{EADB4D2D-6C45-4D4E-A533-190FF998CD32}" type="pres">
      <dgm:prSet presAssocID="{990C6ACC-83BD-4D97-A895-A23DE5D50448}" presName="thickLine" presStyleLbl="alignNode1" presStyleIdx="1" presStyleCnt="20"/>
      <dgm:spPr/>
    </dgm:pt>
    <dgm:pt modelId="{E59C58FB-C3E0-462E-A7F4-1B4A938B720A}" type="pres">
      <dgm:prSet presAssocID="{990C6ACC-83BD-4D97-A895-A23DE5D50448}" presName="horz1" presStyleCnt="0"/>
      <dgm:spPr/>
    </dgm:pt>
    <dgm:pt modelId="{5F353AF3-E9BD-462E-A309-E695009C1A93}" type="pres">
      <dgm:prSet presAssocID="{990C6ACC-83BD-4D97-A895-A23DE5D50448}" presName="tx1" presStyleLbl="revTx" presStyleIdx="1" presStyleCnt="20"/>
      <dgm:spPr/>
    </dgm:pt>
    <dgm:pt modelId="{24F46535-7621-4B47-8C2A-D7A6AC62EFB8}" type="pres">
      <dgm:prSet presAssocID="{990C6ACC-83BD-4D97-A895-A23DE5D50448}" presName="vert1" presStyleCnt="0"/>
      <dgm:spPr/>
    </dgm:pt>
    <dgm:pt modelId="{CAD509BB-3E58-4D54-92AD-787B536553DE}" type="pres">
      <dgm:prSet presAssocID="{B8D09190-F3D4-409E-95F2-4263BF6907F0}" presName="thickLine" presStyleLbl="alignNode1" presStyleIdx="2" presStyleCnt="20"/>
      <dgm:spPr/>
    </dgm:pt>
    <dgm:pt modelId="{B80F6DBC-562E-408D-906E-2D41C828BD8B}" type="pres">
      <dgm:prSet presAssocID="{B8D09190-F3D4-409E-95F2-4263BF6907F0}" presName="horz1" presStyleCnt="0"/>
      <dgm:spPr/>
    </dgm:pt>
    <dgm:pt modelId="{694231C5-BE83-4165-883C-493DBDAC4A8D}" type="pres">
      <dgm:prSet presAssocID="{B8D09190-F3D4-409E-95F2-4263BF6907F0}" presName="tx1" presStyleLbl="revTx" presStyleIdx="2" presStyleCnt="20"/>
      <dgm:spPr/>
    </dgm:pt>
    <dgm:pt modelId="{170FA7DE-26D0-47FD-B051-548978E041AE}" type="pres">
      <dgm:prSet presAssocID="{B8D09190-F3D4-409E-95F2-4263BF6907F0}" presName="vert1" presStyleCnt="0"/>
      <dgm:spPr/>
    </dgm:pt>
    <dgm:pt modelId="{E27F551D-B397-473E-9047-7DE4F7F21D96}" type="pres">
      <dgm:prSet presAssocID="{0D442C99-6033-4D8C-89F8-FF1E153E2FCB}" presName="thickLine" presStyleLbl="alignNode1" presStyleIdx="3" presStyleCnt="20"/>
      <dgm:spPr/>
    </dgm:pt>
    <dgm:pt modelId="{A302FBA8-8FD1-489A-8E29-50F7F4DE152C}" type="pres">
      <dgm:prSet presAssocID="{0D442C99-6033-4D8C-89F8-FF1E153E2FCB}" presName="horz1" presStyleCnt="0"/>
      <dgm:spPr/>
    </dgm:pt>
    <dgm:pt modelId="{CDB58D6E-15C0-455D-BAC5-EA8541B69769}" type="pres">
      <dgm:prSet presAssocID="{0D442C99-6033-4D8C-89F8-FF1E153E2FCB}" presName="tx1" presStyleLbl="revTx" presStyleIdx="3" presStyleCnt="20"/>
      <dgm:spPr/>
    </dgm:pt>
    <dgm:pt modelId="{F13911F3-0300-4B85-B2CC-7FD85D64A01F}" type="pres">
      <dgm:prSet presAssocID="{0D442C99-6033-4D8C-89F8-FF1E153E2FCB}" presName="vert1" presStyleCnt="0"/>
      <dgm:spPr/>
    </dgm:pt>
    <dgm:pt modelId="{4489E1B3-69E5-4008-B750-AD07C059AEE7}" type="pres">
      <dgm:prSet presAssocID="{632F16A7-0006-4D16-B556-F1DB5D250C5D}" presName="thickLine" presStyleLbl="alignNode1" presStyleIdx="4" presStyleCnt="20"/>
      <dgm:spPr/>
    </dgm:pt>
    <dgm:pt modelId="{18357C51-4C0F-41C9-9664-24F1FDFCA550}" type="pres">
      <dgm:prSet presAssocID="{632F16A7-0006-4D16-B556-F1DB5D250C5D}" presName="horz1" presStyleCnt="0"/>
      <dgm:spPr/>
    </dgm:pt>
    <dgm:pt modelId="{22AF02BF-CA0D-4AFB-A3E0-B3093CBF5350}" type="pres">
      <dgm:prSet presAssocID="{632F16A7-0006-4D16-B556-F1DB5D250C5D}" presName="tx1" presStyleLbl="revTx" presStyleIdx="4" presStyleCnt="20"/>
      <dgm:spPr/>
    </dgm:pt>
    <dgm:pt modelId="{ACB690B7-E10B-472C-A23E-74EA2BE2D05A}" type="pres">
      <dgm:prSet presAssocID="{632F16A7-0006-4D16-B556-F1DB5D250C5D}" presName="vert1" presStyleCnt="0"/>
      <dgm:spPr/>
    </dgm:pt>
    <dgm:pt modelId="{D663B991-179B-4F2E-953E-03BA2A5A11D0}" type="pres">
      <dgm:prSet presAssocID="{C08B2979-0383-48AA-95A6-A1CC960A8868}" presName="thickLine" presStyleLbl="alignNode1" presStyleIdx="5" presStyleCnt="20"/>
      <dgm:spPr/>
    </dgm:pt>
    <dgm:pt modelId="{D8BD9A97-825A-4EA9-AB21-73CCB113848F}" type="pres">
      <dgm:prSet presAssocID="{C08B2979-0383-48AA-95A6-A1CC960A8868}" presName="horz1" presStyleCnt="0"/>
      <dgm:spPr/>
    </dgm:pt>
    <dgm:pt modelId="{CF5CD2DB-C150-4963-B8E9-81FBEBDBA833}" type="pres">
      <dgm:prSet presAssocID="{C08B2979-0383-48AA-95A6-A1CC960A8868}" presName="tx1" presStyleLbl="revTx" presStyleIdx="5" presStyleCnt="20"/>
      <dgm:spPr/>
    </dgm:pt>
    <dgm:pt modelId="{6CF06442-251E-4AC4-90FA-186944E36594}" type="pres">
      <dgm:prSet presAssocID="{C08B2979-0383-48AA-95A6-A1CC960A8868}" presName="vert1" presStyleCnt="0"/>
      <dgm:spPr/>
    </dgm:pt>
    <dgm:pt modelId="{9706F527-2BD7-40D8-9339-AC6D117A8167}" type="pres">
      <dgm:prSet presAssocID="{26667DDF-89E7-42A6-BBF7-81CAFB0BB769}" presName="thickLine" presStyleLbl="alignNode1" presStyleIdx="6" presStyleCnt="20"/>
      <dgm:spPr/>
    </dgm:pt>
    <dgm:pt modelId="{DD42613B-FCB1-46A2-8550-5F9B7FAF99CD}" type="pres">
      <dgm:prSet presAssocID="{26667DDF-89E7-42A6-BBF7-81CAFB0BB769}" presName="horz1" presStyleCnt="0"/>
      <dgm:spPr/>
    </dgm:pt>
    <dgm:pt modelId="{A9C9A492-73BD-4132-B018-3B9D384DC8F4}" type="pres">
      <dgm:prSet presAssocID="{26667DDF-89E7-42A6-BBF7-81CAFB0BB769}" presName="tx1" presStyleLbl="revTx" presStyleIdx="6" presStyleCnt="20"/>
      <dgm:spPr/>
    </dgm:pt>
    <dgm:pt modelId="{7DD9383F-3ED0-429E-884F-5ABBF4059E44}" type="pres">
      <dgm:prSet presAssocID="{26667DDF-89E7-42A6-BBF7-81CAFB0BB769}" presName="vert1" presStyleCnt="0"/>
      <dgm:spPr/>
    </dgm:pt>
    <dgm:pt modelId="{C17AF190-1608-4761-941B-D588D235271E}" type="pres">
      <dgm:prSet presAssocID="{91DE42A6-E9EB-48F0-BBD6-120F2E8F2E82}" presName="thickLine" presStyleLbl="alignNode1" presStyleIdx="7" presStyleCnt="20"/>
      <dgm:spPr/>
    </dgm:pt>
    <dgm:pt modelId="{7F5A5362-A0D3-46D7-ABE9-E1E61B063511}" type="pres">
      <dgm:prSet presAssocID="{91DE42A6-E9EB-48F0-BBD6-120F2E8F2E82}" presName="horz1" presStyleCnt="0"/>
      <dgm:spPr/>
    </dgm:pt>
    <dgm:pt modelId="{84CEF863-A5D2-4858-992C-FC1BF0DA82A8}" type="pres">
      <dgm:prSet presAssocID="{91DE42A6-E9EB-48F0-BBD6-120F2E8F2E82}" presName="tx1" presStyleLbl="revTx" presStyleIdx="7" presStyleCnt="20"/>
      <dgm:spPr/>
    </dgm:pt>
    <dgm:pt modelId="{4774D855-EAD3-4AEC-BCA4-478FB575CDC3}" type="pres">
      <dgm:prSet presAssocID="{91DE42A6-E9EB-48F0-BBD6-120F2E8F2E82}" presName="vert1" presStyleCnt="0"/>
      <dgm:spPr/>
    </dgm:pt>
    <dgm:pt modelId="{0F962860-5A63-479F-AAFD-BC845A24C2EB}" type="pres">
      <dgm:prSet presAssocID="{FF5C3590-0C88-4315-9B51-7CB355E5E8BC}" presName="thickLine" presStyleLbl="alignNode1" presStyleIdx="8" presStyleCnt="20"/>
      <dgm:spPr/>
    </dgm:pt>
    <dgm:pt modelId="{44714129-D0E9-4A87-84C0-138F911A0FC5}" type="pres">
      <dgm:prSet presAssocID="{FF5C3590-0C88-4315-9B51-7CB355E5E8BC}" presName="horz1" presStyleCnt="0"/>
      <dgm:spPr/>
    </dgm:pt>
    <dgm:pt modelId="{EDFC2BD5-E507-4AA7-91E9-6F7175D5049B}" type="pres">
      <dgm:prSet presAssocID="{FF5C3590-0C88-4315-9B51-7CB355E5E8BC}" presName="tx1" presStyleLbl="revTx" presStyleIdx="8" presStyleCnt="20"/>
      <dgm:spPr/>
    </dgm:pt>
    <dgm:pt modelId="{82F16B9F-E629-4F95-A8ED-62F4C865C37B}" type="pres">
      <dgm:prSet presAssocID="{FF5C3590-0C88-4315-9B51-7CB355E5E8BC}" presName="vert1" presStyleCnt="0"/>
      <dgm:spPr/>
    </dgm:pt>
    <dgm:pt modelId="{DA8ABB7F-DDDC-44BB-AC26-E2A18DA6421E}" type="pres">
      <dgm:prSet presAssocID="{25752BEF-0A86-4FB3-8C80-45A02FA09CA0}" presName="thickLine" presStyleLbl="alignNode1" presStyleIdx="9" presStyleCnt="20"/>
      <dgm:spPr/>
    </dgm:pt>
    <dgm:pt modelId="{35F9A59F-1CD7-44FC-B392-6AD84D2F48F7}" type="pres">
      <dgm:prSet presAssocID="{25752BEF-0A86-4FB3-8C80-45A02FA09CA0}" presName="horz1" presStyleCnt="0"/>
      <dgm:spPr/>
    </dgm:pt>
    <dgm:pt modelId="{2EE6721F-60AB-40F2-81D6-041979E9F8E8}" type="pres">
      <dgm:prSet presAssocID="{25752BEF-0A86-4FB3-8C80-45A02FA09CA0}" presName="tx1" presStyleLbl="revTx" presStyleIdx="9" presStyleCnt="20"/>
      <dgm:spPr/>
    </dgm:pt>
    <dgm:pt modelId="{FD55C22D-9ED8-450B-A207-01C350941C72}" type="pres">
      <dgm:prSet presAssocID="{25752BEF-0A86-4FB3-8C80-45A02FA09CA0}" presName="vert1" presStyleCnt="0"/>
      <dgm:spPr/>
    </dgm:pt>
    <dgm:pt modelId="{7FBCB0DA-D460-4027-B837-FCF500DB62A1}" type="pres">
      <dgm:prSet presAssocID="{2D5C3BA7-6913-483B-8698-19ED3E06A497}" presName="thickLine" presStyleLbl="alignNode1" presStyleIdx="10" presStyleCnt="20"/>
      <dgm:spPr/>
    </dgm:pt>
    <dgm:pt modelId="{BFEFE624-1932-4B7E-92D8-8CEC7D4BE2CF}" type="pres">
      <dgm:prSet presAssocID="{2D5C3BA7-6913-483B-8698-19ED3E06A497}" presName="horz1" presStyleCnt="0"/>
      <dgm:spPr/>
    </dgm:pt>
    <dgm:pt modelId="{B48B567E-DBDF-4984-9AFA-E579D2271213}" type="pres">
      <dgm:prSet presAssocID="{2D5C3BA7-6913-483B-8698-19ED3E06A497}" presName="tx1" presStyleLbl="revTx" presStyleIdx="10" presStyleCnt="20"/>
      <dgm:spPr/>
    </dgm:pt>
    <dgm:pt modelId="{0C9B6665-9558-4D5B-8320-AFD4378CF83C}" type="pres">
      <dgm:prSet presAssocID="{2D5C3BA7-6913-483B-8698-19ED3E06A497}" presName="vert1" presStyleCnt="0"/>
      <dgm:spPr/>
    </dgm:pt>
    <dgm:pt modelId="{4561F00B-F429-42D1-8255-8C84C9C76744}" type="pres">
      <dgm:prSet presAssocID="{DB7A46AE-B0B0-45A4-B545-AC879770C4A5}" presName="thickLine" presStyleLbl="alignNode1" presStyleIdx="11" presStyleCnt="20"/>
      <dgm:spPr/>
    </dgm:pt>
    <dgm:pt modelId="{87D39ACF-105E-4010-8FC9-07478A09A99A}" type="pres">
      <dgm:prSet presAssocID="{DB7A46AE-B0B0-45A4-B545-AC879770C4A5}" presName="horz1" presStyleCnt="0"/>
      <dgm:spPr/>
    </dgm:pt>
    <dgm:pt modelId="{D7ACF70F-AF53-4683-9578-AED0BA623DD0}" type="pres">
      <dgm:prSet presAssocID="{DB7A46AE-B0B0-45A4-B545-AC879770C4A5}" presName="tx1" presStyleLbl="revTx" presStyleIdx="11" presStyleCnt="20"/>
      <dgm:spPr/>
    </dgm:pt>
    <dgm:pt modelId="{02C1A5B3-0A19-483F-B601-24D39E81D5A1}" type="pres">
      <dgm:prSet presAssocID="{DB7A46AE-B0B0-45A4-B545-AC879770C4A5}" presName="vert1" presStyleCnt="0"/>
      <dgm:spPr/>
    </dgm:pt>
    <dgm:pt modelId="{7E2D84FD-773F-4CDD-8B95-960E19566E1B}" type="pres">
      <dgm:prSet presAssocID="{0B77E06E-7B3B-4A6A-927D-F4485FA74E18}" presName="thickLine" presStyleLbl="alignNode1" presStyleIdx="12" presStyleCnt="20"/>
      <dgm:spPr/>
    </dgm:pt>
    <dgm:pt modelId="{EC8453AC-0307-443B-AE16-FAB6843E5BE6}" type="pres">
      <dgm:prSet presAssocID="{0B77E06E-7B3B-4A6A-927D-F4485FA74E18}" presName="horz1" presStyleCnt="0"/>
      <dgm:spPr/>
    </dgm:pt>
    <dgm:pt modelId="{03C2C399-D880-4310-A6F6-4BC166818591}" type="pres">
      <dgm:prSet presAssocID="{0B77E06E-7B3B-4A6A-927D-F4485FA74E18}" presName="tx1" presStyleLbl="revTx" presStyleIdx="12" presStyleCnt="20"/>
      <dgm:spPr/>
    </dgm:pt>
    <dgm:pt modelId="{61602E23-0ADD-44BD-B129-5324F548CF40}" type="pres">
      <dgm:prSet presAssocID="{0B77E06E-7B3B-4A6A-927D-F4485FA74E18}" presName="vert1" presStyleCnt="0"/>
      <dgm:spPr/>
    </dgm:pt>
    <dgm:pt modelId="{2A6408B9-A8B6-4B6D-BA69-C13B687C7BAB}" type="pres">
      <dgm:prSet presAssocID="{CD68B82A-EE67-4F2C-9011-0F4E63152061}" presName="thickLine" presStyleLbl="alignNode1" presStyleIdx="13" presStyleCnt="20"/>
      <dgm:spPr/>
    </dgm:pt>
    <dgm:pt modelId="{ECBF83C3-EC1B-4BAC-AA8F-7653E0D516C7}" type="pres">
      <dgm:prSet presAssocID="{CD68B82A-EE67-4F2C-9011-0F4E63152061}" presName="horz1" presStyleCnt="0"/>
      <dgm:spPr/>
    </dgm:pt>
    <dgm:pt modelId="{20485563-2FED-42E9-A32C-E0BD9DA57185}" type="pres">
      <dgm:prSet presAssocID="{CD68B82A-EE67-4F2C-9011-0F4E63152061}" presName="tx1" presStyleLbl="revTx" presStyleIdx="13" presStyleCnt="20"/>
      <dgm:spPr/>
    </dgm:pt>
    <dgm:pt modelId="{4CFECB9A-C20F-40E5-BA85-7C0240B74A3F}" type="pres">
      <dgm:prSet presAssocID="{CD68B82A-EE67-4F2C-9011-0F4E63152061}" presName="vert1" presStyleCnt="0"/>
      <dgm:spPr/>
    </dgm:pt>
    <dgm:pt modelId="{012CE80D-EADC-4617-85B5-2E47D707C663}" type="pres">
      <dgm:prSet presAssocID="{925A7A28-460B-49FE-927B-D3DAF3619B82}" presName="thickLine" presStyleLbl="alignNode1" presStyleIdx="14" presStyleCnt="20"/>
      <dgm:spPr/>
    </dgm:pt>
    <dgm:pt modelId="{EA872A19-2E79-4847-9F63-9BF4DCEE35DF}" type="pres">
      <dgm:prSet presAssocID="{925A7A28-460B-49FE-927B-D3DAF3619B82}" presName="horz1" presStyleCnt="0"/>
      <dgm:spPr/>
    </dgm:pt>
    <dgm:pt modelId="{148BC7B4-2946-4809-A901-956D52C8E00E}" type="pres">
      <dgm:prSet presAssocID="{925A7A28-460B-49FE-927B-D3DAF3619B82}" presName="tx1" presStyleLbl="revTx" presStyleIdx="14" presStyleCnt="20"/>
      <dgm:spPr/>
    </dgm:pt>
    <dgm:pt modelId="{6E573596-C47F-4AC2-B3D2-BCC3928FEF1F}" type="pres">
      <dgm:prSet presAssocID="{925A7A28-460B-49FE-927B-D3DAF3619B82}" presName="vert1" presStyleCnt="0"/>
      <dgm:spPr/>
    </dgm:pt>
    <dgm:pt modelId="{4198E41A-664F-4C9C-81CB-8878F28BDD69}" type="pres">
      <dgm:prSet presAssocID="{40D78C7A-A3F6-4D2C-8B47-43FF90B083E2}" presName="thickLine" presStyleLbl="alignNode1" presStyleIdx="15" presStyleCnt="20"/>
      <dgm:spPr/>
    </dgm:pt>
    <dgm:pt modelId="{658FE713-7295-4A40-B5B1-B7003CCA38D5}" type="pres">
      <dgm:prSet presAssocID="{40D78C7A-A3F6-4D2C-8B47-43FF90B083E2}" presName="horz1" presStyleCnt="0"/>
      <dgm:spPr/>
    </dgm:pt>
    <dgm:pt modelId="{92F14BCF-17C6-45A4-909A-A05A15CE54C3}" type="pres">
      <dgm:prSet presAssocID="{40D78C7A-A3F6-4D2C-8B47-43FF90B083E2}" presName="tx1" presStyleLbl="revTx" presStyleIdx="15" presStyleCnt="20"/>
      <dgm:spPr/>
    </dgm:pt>
    <dgm:pt modelId="{63E1230C-814D-4F5F-A772-1A8B4A369847}" type="pres">
      <dgm:prSet presAssocID="{40D78C7A-A3F6-4D2C-8B47-43FF90B083E2}" presName="vert1" presStyleCnt="0"/>
      <dgm:spPr/>
    </dgm:pt>
    <dgm:pt modelId="{E18C407B-3010-495D-A9E3-ED0457279F4B}" type="pres">
      <dgm:prSet presAssocID="{62A30031-FBDE-49D9-84BB-805A0A412453}" presName="thickLine" presStyleLbl="alignNode1" presStyleIdx="16" presStyleCnt="20"/>
      <dgm:spPr/>
    </dgm:pt>
    <dgm:pt modelId="{243C77D4-F530-472E-A7E1-113B8FC8A4B2}" type="pres">
      <dgm:prSet presAssocID="{62A30031-FBDE-49D9-84BB-805A0A412453}" presName="horz1" presStyleCnt="0"/>
      <dgm:spPr/>
    </dgm:pt>
    <dgm:pt modelId="{277D8ACD-1A48-49DC-BC07-7A04E364883E}" type="pres">
      <dgm:prSet presAssocID="{62A30031-FBDE-49D9-84BB-805A0A412453}" presName="tx1" presStyleLbl="revTx" presStyleIdx="16" presStyleCnt="20"/>
      <dgm:spPr/>
    </dgm:pt>
    <dgm:pt modelId="{3CE005F4-7336-4E48-A371-9B694F032C1B}" type="pres">
      <dgm:prSet presAssocID="{62A30031-FBDE-49D9-84BB-805A0A412453}" presName="vert1" presStyleCnt="0"/>
      <dgm:spPr/>
    </dgm:pt>
    <dgm:pt modelId="{20CDAE62-5205-4892-80C1-C4FD937937FA}" type="pres">
      <dgm:prSet presAssocID="{2F1C0A4A-399C-41E9-A170-56C262753DC4}" presName="thickLine" presStyleLbl="alignNode1" presStyleIdx="17" presStyleCnt="20"/>
      <dgm:spPr/>
    </dgm:pt>
    <dgm:pt modelId="{56030B36-36C8-4478-ABE5-121FEF87225C}" type="pres">
      <dgm:prSet presAssocID="{2F1C0A4A-399C-41E9-A170-56C262753DC4}" presName="horz1" presStyleCnt="0"/>
      <dgm:spPr/>
    </dgm:pt>
    <dgm:pt modelId="{BE3E2776-52E9-41F7-B6BA-6D99100C77EE}" type="pres">
      <dgm:prSet presAssocID="{2F1C0A4A-399C-41E9-A170-56C262753DC4}" presName="tx1" presStyleLbl="revTx" presStyleIdx="17" presStyleCnt="20"/>
      <dgm:spPr/>
    </dgm:pt>
    <dgm:pt modelId="{DA60688F-9F2B-4D3A-A5D3-5A38A1A9D844}" type="pres">
      <dgm:prSet presAssocID="{2F1C0A4A-399C-41E9-A170-56C262753DC4}" presName="vert1" presStyleCnt="0"/>
      <dgm:spPr/>
    </dgm:pt>
    <dgm:pt modelId="{FC0977EB-026C-48B6-8842-A6D00FA6FBA5}" type="pres">
      <dgm:prSet presAssocID="{07EFB3B0-CFD1-4FDC-BF72-E573D9648F0D}" presName="thickLine" presStyleLbl="alignNode1" presStyleIdx="18" presStyleCnt="20"/>
      <dgm:spPr/>
    </dgm:pt>
    <dgm:pt modelId="{ADE7C650-B288-4ACC-9DAE-BF446E22665A}" type="pres">
      <dgm:prSet presAssocID="{07EFB3B0-CFD1-4FDC-BF72-E573D9648F0D}" presName="horz1" presStyleCnt="0"/>
      <dgm:spPr/>
    </dgm:pt>
    <dgm:pt modelId="{784A214E-AB83-45FC-AFED-D37BA816CC27}" type="pres">
      <dgm:prSet presAssocID="{07EFB3B0-CFD1-4FDC-BF72-E573D9648F0D}" presName="tx1" presStyleLbl="revTx" presStyleIdx="18" presStyleCnt="20"/>
      <dgm:spPr/>
    </dgm:pt>
    <dgm:pt modelId="{5679FC54-B9C7-403C-906D-A2F5E5354368}" type="pres">
      <dgm:prSet presAssocID="{07EFB3B0-CFD1-4FDC-BF72-E573D9648F0D}" presName="vert1" presStyleCnt="0"/>
      <dgm:spPr/>
    </dgm:pt>
    <dgm:pt modelId="{BF862C60-73B4-45ED-8B6D-3AB04A1A1E94}" type="pres">
      <dgm:prSet presAssocID="{040CD716-6B11-4E6A-A3F0-1EF6A044F015}" presName="thickLine" presStyleLbl="alignNode1" presStyleIdx="19" presStyleCnt="20"/>
      <dgm:spPr/>
    </dgm:pt>
    <dgm:pt modelId="{33840B57-089E-45FD-B846-3EF5ED5A9685}" type="pres">
      <dgm:prSet presAssocID="{040CD716-6B11-4E6A-A3F0-1EF6A044F015}" presName="horz1" presStyleCnt="0"/>
      <dgm:spPr/>
    </dgm:pt>
    <dgm:pt modelId="{AB0EBCEE-0120-468C-B4B0-3A342FFB96BA}" type="pres">
      <dgm:prSet presAssocID="{040CD716-6B11-4E6A-A3F0-1EF6A044F015}" presName="tx1" presStyleLbl="revTx" presStyleIdx="19" presStyleCnt="20"/>
      <dgm:spPr/>
    </dgm:pt>
    <dgm:pt modelId="{764A6408-CEF1-489F-B037-BA8989361F26}" type="pres">
      <dgm:prSet presAssocID="{040CD716-6B11-4E6A-A3F0-1EF6A044F015}" presName="vert1" presStyleCnt="0"/>
      <dgm:spPr/>
    </dgm:pt>
  </dgm:ptLst>
  <dgm:cxnLst>
    <dgm:cxn modelId="{04D9750C-D2D6-48CA-9295-2E56D4F374E5}" type="presOf" srcId="{07EFB3B0-CFD1-4FDC-BF72-E573D9648F0D}" destId="{784A214E-AB83-45FC-AFED-D37BA816CC27}" srcOrd="0" destOrd="0" presId="urn:microsoft.com/office/officeart/2008/layout/LinedList"/>
    <dgm:cxn modelId="{88E3F60D-9630-40AA-8074-EADAC8854355}" type="presOf" srcId="{FF5C3590-0C88-4315-9B51-7CB355E5E8BC}" destId="{EDFC2BD5-E507-4AA7-91E9-6F7175D5049B}" srcOrd="0" destOrd="0" presId="urn:microsoft.com/office/officeart/2008/layout/LinedList"/>
    <dgm:cxn modelId="{22FF1B1C-2F49-4EBB-9025-D6BD9BC34A5D}" srcId="{AB177F9A-00F1-4950-A8B8-9F6C34FBB83D}" destId="{040CD716-6B11-4E6A-A3F0-1EF6A044F015}" srcOrd="19" destOrd="0" parTransId="{0A744723-EBAF-4B36-9B2C-D5BCF7E91C46}" sibTransId="{B1E0AFEA-7B83-4E22-B7A0-DE5744D8DA4A}"/>
    <dgm:cxn modelId="{F828461F-4811-4B39-B2F1-13C466C648FB}" type="presOf" srcId="{40D78C7A-A3F6-4D2C-8B47-43FF90B083E2}" destId="{92F14BCF-17C6-45A4-909A-A05A15CE54C3}" srcOrd="0" destOrd="0" presId="urn:microsoft.com/office/officeart/2008/layout/LinedList"/>
    <dgm:cxn modelId="{1EF88F1F-1235-4302-B5A4-6976B174963E}" type="presOf" srcId="{B8D09190-F3D4-409E-95F2-4263BF6907F0}" destId="{694231C5-BE83-4165-883C-493DBDAC4A8D}" srcOrd="0" destOrd="0" presId="urn:microsoft.com/office/officeart/2008/layout/LinedList"/>
    <dgm:cxn modelId="{21013826-9C44-4036-9BA4-427E83EDA308}" type="presOf" srcId="{990C6ACC-83BD-4D97-A895-A23DE5D50448}" destId="{5F353AF3-E9BD-462E-A309-E695009C1A93}" srcOrd="0" destOrd="0" presId="urn:microsoft.com/office/officeart/2008/layout/LinedList"/>
    <dgm:cxn modelId="{199AB82B-811C-447C-A07A-ECFD47F173B6}" type="presOf" srcId="{DB7A46AE-B0B0-45A4-B545-AC879770C4A5}" destId="{D7ACF70F-AF53-4683-9578-AED0BA623DD0}" srcOrd="0" destOrd="0" presId="urn:microsoft.com/office/officeart/2008/layout/LinedList"/>
    <dgm:cxn modelId="{E2F65843-8D22-49F1-AF82-DB558DD7F4A7}" srcId="{AB177F9A-00F1-4950-A8B8-9F6C34FBB83D}" destId="{CD68B82A-EE67-4F2C-9011-0F4E63152061}" srcOrd="13" destOrd="0" parTransId="{94697E76-727A-48E6-84D7-6ED1E78B678A}" sibTransId="{2EEA85AD-D5CC-4594-8158-E9F652654E2F}"/>
    <dgm:cxn modelId="{59A0B245-EFEB-45DB-9A48-8B85159AF912}" type="presOf" srcId="{25752BEF-0A86-4FB3-8C80-45A02FA09CA0}" destId="{2EE6721F-60AB-40F2-81D6-041979E9F8E8}" srcOrd="0" destOrd="0" presId="urn:microsoft.com/office/officeart/2008/layout/LinedList"/>
    <dgm:cxn modelId="{30AAA467-EB02-4265-B853-6E67FB4FE431}" srcId="{AB177F9A-00F1-4950-A8B8-9F6C34FBB83D}" destId="{DB7A46AE-B0B0-45A4-B545-AC879770C4A5}" srcOrd="11" destOrd="0" parTransId="{BE750903-344A-404B-8B0F-F46C6E7A6C61}" sibTransId="{BFB89C77-A8F4-4A5D-94CF-55C73A71F78B}"/>
    <dgm:cxn modelId="{6C89FB47-6A6A-4183-8CC2-E6336063BC56}" type="presOf" srcId="{0B77E06E-7B3B-4A6A-927D-F4485FA74E18}" destId="{03C2C399-D880-4310-A6F6-4BC166818591}" srcOrd="0" destOrd="0" presId="urn:microsoft.com/office/officeart/2008/layout/LinedList"/>
    <dgm:cxn modelId="{07891D48-D810-4347-A800-56F37F8A3FE7}" srcId="{AB177F9A-00F1-4950-A8B8-9F6C34FBB83D}" destId="{925A7A28-460B-49FE-927B-D3DAF3619B82}" srcOrd="14" destOrd="0" parTransId="{8E7DDBD8-6793-4373-AEF6-1237AC047A5A}" sibTransId="{231DA3EF-7546-4D3A-9886-F6D89BAB18A0}"/>
    <dgm:cxn modelId="{6CD6346A-CA98-4BB1-AC74-4C84383BF8B7}" srcId="{AB177F9A-00F1-4950-A8B8-9F6C34FBB83D}" destId="{B8D09190-F3D4-409E-95F2-4263BF6907F0}" srcOrd="2" destOrd="0" parTransId="{5602DC8C-F077-447B-B519-6AB1502F218B}" sibTransId="{C877FF3D-7669-42D2-BC22-AD6A8AE36D06}"/>
    <dgm:cxn modelId="{9041664A-F184-4503-B8E8-98F16377361B}" type="presOf" srcId="{C08B2979-0383-48AA-95A6-A1CC960A8868}" destId="{CF5CD2DB-C150-4963-B8E9-81FBEBDBA833}" srcOrd="0" destOrd="0" presId="urn:microsoft.com/office/officeart/2008/layout/LinedList"/>
    <dgm:cxn modelId="{F1905051-6819-4F61-881C-3DFDAADE6E2F}" srcId="{AB177F9A-00F1-4950-A8B8-9F6C34FBB83D}" destId="{2D5C3BA7-6913-483B-8698-19ED3E06A497}" srcOrd="10" destOrd="0" parTransId="{114F243F-FC41-4C6D-BDDD-B078839CF95A}" sibTransId="{DC4D2615-9BD6-4F74-9015-FC7F68EDC318}"/>
    <dgm:cxn modelId="{F2D30353-3FC6-4672-A718-5907FCB0DE32}" type="presOf" srcId="{B0CC1B5B-1565-427D-877A-3070C204B71C}" destId="{5FB243D4-13A8-4979-B822-7337EC7CFBA7}" srcOrd="0" destOrd="0" presId="urn:microsoft.com/office/officeart/2008/layout/LinedList"/>
    <dgm:cxn modelId="{5B6E0A56-4886-44EF-83AC-5B6FA26922D0}" srcId="{AB177F9A-00F1-4950-A8B8-9F6C34FBB83D}" destId="{FF5C3590-0C88-4315-9B51-7CB355E5E8BC}" srcOrd="8" destOrd="0" parTransId="{EBEF1EED-9A68-4921-BCF2-F301FFEF2705}" sibTransId="{2E6213AB-023A-431C-A63F-E4A8A02D9E01}"/>
    <dgm:cxn modelId="{6EB45657-C08D-46C8-BF71-E6CAFAA8020F}" type="presOf" srcId="{925A7A28-460B-49FE-927B-D3DAF3619B82}" destId="{148BC7B4-2946-4809-A901-956D52C8E00E}" srcOrd="0" destOrd="0" presId="urn:microsoft.com/office/officeart/2008/layout/LinedList"/>
    <dgm:cxn modelId="{57325179-ADD9-4149-8645-1E2F3EA3A81C}" srcId="{AB177F9A-00F1-4950-A8B8-9F6C34FBB83D}" destId="{B0CC1B5B-1565-427D-877A-3070C204B71C}" srcOrd="0" destOrd="0" parTransId="{B66D59C9-F967-4608-9550-0B8E6255F307}" sibTransId="{0B1B3276-B7C8-4B0B-BBFE-CBF763818417}"/>
    <dgm:cxn modelId="{6DFF7B7A-7604-4BC6-B650-7449DFA526C3}" srcId="{AB177F9A-00F1-4950-A8B8-9F6C34FBB83D}" destId="{26667DDF-89E7-42A6-BBF7-81CAFB0BB769}" srcOrd="6" destOrd="0" parTransId="{E06050E5-09F4-464F-9354-82BBE854842A}" sibTransId="{F7A621D2-C176-4459-9F42-995046BDAABC}"/>
    <dgm:cxn modelId="{E4A54C7D-9068-4DD0-AA23-C1D7FE2EC0F5}" type="presOf" srcId="{91DE42A6-E9EB-48F0-BBD6-120F2E8F2E82}" destId="{84CEF863-A5D2-4858-992C-FC1BF0DA82A8}" srcOrd="0" destOrd="0" presId="urn:microsoft.com/office/officeart/2008/layout/LinedList"/>
    <dgm:cxn modelId="{5AFEBE8A-612F-4FCD-A055-A17B1EE04C5A}" srcId="{AB177F9A-00F1-4950-A8B8-9F6C34FBB83D}" destId="{07EFB3B0-CFD1-4FDC-BF72-E573D9648F0D}" srcOrd="18" destOrd="0" parTransId="{3BD262F7-045B-443D-BBD5-D6E880623E2A}" sibTransId="{9CFED1FE-DD9A-4CBD-9416-EFAF30863ABB}"/>
    <dgm:cxn modelId="{203A858E-3BAF-4021-8A6A-B9340796B699}" type="presOf" srcId="{CD68B82A-EE67-4F2C-9011-0F4E63152061}" destId="{20485563-2FED-42E9-A32C-E0BD9DA57185}" srcOrd="0" destOrd="0" presId="urn:microsoft.com/office/officeart/2008/layout/LinedList"/>
    <dgm:cxn modelId="{B62AE491-3DD9-40A5-94ED-CE74B36DA078}" srcId="{AB177F9A-00F1-4950-A8B8-9F6C34FBB83D}" destId="{0D442C99-6033-4D8C-89F8-FF1E153E2FCB}" srcOrd="3" destOrd="0" parTransId="{EE78DD96-60EB-4D01-B3E6-ECA6656810A5}" sibTransId="{84589942-EDF5-444B-8C1D-985F07AAE6EF}"/>
    <dgm:cxn modelId="{2FC5A794-B50B-4E9D-9F2A-838A58C340CC}" srcId="{AB177F9A-00F1-4950-A8B8-9F6C34FBB83D}" destId="{25752BEF-0A86-4FB3-8C80-45A02FA09CA0}" srcOrd="9" destOrd="0" parTransId="{0F3F848E-F364-43FE-B1FE-6162A4F47494}" sibTransId="{3AF4952D-B323-4C07-A2D0-992C43E26D63}"/>
    <dgm:cxn modelId="{AB04E394-021F-46C6-B6C7-C96D43BF8253}" srcId="{AB177F9A-00F1-4950-A8B8-9F6C34FBB83D}" destId="{632F16A7-0006-4D16-B556-F1DB5D250C5D}" srcOrd="4" destOrd="0" parTransId="{A5E66B6C-BBED-4AF3-A20E-16A7C369BD6B}" sibTransId="{708B2A60-B4FD-4AF9-816F-2D286AACED5F}"/>
    <dgm:cxn modelId="{D0A8A697-72ED-4C31-9512-0E883B9FCB94}" srcId="{AB177F9A-00F1-4950-A8B8-9F6C34FBB83D}" destId="{2F1C0A4A-399C-41E9-A170-56C262753DC4}" srcOrd="17" destOrd="0" parTransId="{EDDC7305-F735-45FA-A7F2-1B868080B3B4}" sibTransId="{87441F5A-DFCB-446A-A840-6F878D2A2543}"/>
    <dgm:cxn modelId="{68EFFF97-A04E-45F4-BEE8-FCFF3046CD9D}" type="presOf" srcId="{2D5C3BA7-6913-483B-8698-19ED3E06A497}" destId="{B48B567E-DBDF-4984-9AFA-E579D2271213}" srcOrd="0" destOrd="0" presId="urn:microsoft.com/office/officeart/2008/layout/LinedList"/>
    <dgm:cxn modelId="{EF229DB5-38A0-4F2E-B02D-4E3A2755A48D}" type="presOf" srcId="{0D442C99-6033-4D8C-89F8-FF1E153E2FCB}" destId="{CDB58D6E-15C0-455D-BAC5-EA8541B69769}" srcOrd="0" destOrd="0" presId="urn:microsoft.com/office/officeart/2008/layout/LinedList"/>
    <dgm:cxn modelId="{C3EF1EB9-C364-4262-A18B-7798C8B43B89}" srcId="{AB177F9A-00F1-4950-A8B8-9F6C34FBB83D}" destId="{40D78C7A-A3F6-4D2C-8B47-43FF90B083E2}" srcOrd="15" destOrd="0" parTransId="{0939C3E0-06DD-49A0-ABC9-3E39B2DA53B4}" sibTransId="{CE411DC5-05AD-4103-9D55-7A0795F63529}"/>
    <dgm:cxn modelId="{100B6ABA-4F8A-41E4-8F5D-7A16A4085DA0}" srcId="{AB177F9A-00F1-4950-A8B8-9F6C34FBB83D}" destId="{91DE42A6-E9EB-48F0-BBD6-120F2E8F2E82}" srcOrd="7" destOrd="0" parTransId="{026E911D-508F-4543-A8E1-1039C4C71D28}" sibTransId="{4634FFAD-29CC-4B19-A36C-599BF80A193C}"/>
    <dgm:cxn modelId="{1156C6BD-C370-4338-BF6F-49DF144D096D}" srcId="{AB177F9A-00F1-4950-A8B8-9F6C34FBB83D}" destId="{990C6ACC-83BD-4D97-A895-A23DE5D50448}" srcOrd="1" destOrd="0" parTransId="{D48E7FDE-368E-4B66-BC12-E2A4C26CA368}" sibTransId="{A77B0F3C-A06B-413C-AC6A-77102DF0A091}"/>
    <dgm:cxn modelId="{B5C89DD5-E3B3-4A2F-8F62-4B739018C2E3}" type="presOf" srcId="{2F1C0A4A-399C-41E9-A170-56C262753DC4}" destId="{BE3E2776-52E9-41F7-B6BA-6D99100C77EE}" srcOrd="0" destOrd="0" presId="urn:microsoft.com/office/officeart/2008/layout/LinedList"/>
    <dgm:cxn modelId="{661993D9-F986-4A53-B2E4-90BC1B8FE9AF}" type="presOf" srcId="{AB177F9A-00F1-4950-A8B8-9F6C34FBB83D}" destId="{D473B1C0-5E42-4DAD-AB43-2CEF205E746B}" srcOrd="0" destOrd="0" presId="urn:microsoft.com/office/officeart/2008/layout/LinedList"/>
    <dgm:cxn modelId="{DDBCCFDD-163C-4711-95E9-2D329A3A9EA3}" type="presOf" srcId="{040CD716-6B11-4E6A-A3F0-1EF6A044F015}" destId="{AB0EBCEE-0120-468C-B4B0-3A342FFB96BA}" srcOrd="0" destOrd="0" presId="urn:microsoft.com/office/officeart/2008/layout/LinedList"/>
    <dgm:cxn modelId="{FC991EE0-FE82-4E79-8A2F-976213685871}" type="presOf" srcId="{26667DDF-89E7-42A6-BBF7-81CAFB0BB769}" destId="{A9C9A492-73BD-4132-B018-3B9D384DC8F4}" srcOrd="0" destOrd="0" presId="urn:microsoft.com/office/officeart/2008/layout/LinedList"/>
    <dgm:cxn modelId="{37D74EE2-3F18-41A3-A3C2-199FB382DC4F}" srcId="{AB177F9A-00F1-4950-A8B8-9F6C34FBB83D}" destId="{62A30031-FBDE-49D9-84BB-805A0A412453}" srcOrd="16" destOrd="0" parTransId="{BACED3D9-1D68-4A52-8EB3-0238659CB325}" sibTransId="{47941BF4-3F48-4968-8119-7AAA00C068AB}"/>
    <dgm:cxn modelId="{27D378E4-13DB-43FB-9458-F1D3C780BAA3}" srcId="{AB177F9A-00F1-4950-A8B8-9F6C34FBB83D}" destId="{C08B2979-0383-48AA-95A6-A1CC960A8868}" srcOrd="5" destOrd="0" parTransId="{C614E993-CFB2-4033-90A2-5245F0FDD81B}" sibTransId="{3D87CEFC-6842-42FB-B1F7-252559BE1738}"/>
    <dgm:cxn modelId="{60F84FE9-6C09-4B36-B624-02D2EAC3AF5D}" type="presOf" srcId="{62A30031-FBDE-49D9-84BB-805A0A412453}" destId="{277D8ACD-1A48-49DC-BC07-7A04E364883E}" srcOrd="0" destOrd="0" presId="urn:microsoft.com/office/officeart/2008/layout/LinedList"/>
    <dgm:cxn modelId="{554B0CF5-66B8-4802-86E3-388C095B6532}" srcId="{AB177F9A-00F1-4950-A8B8-9F6C34FBB83D}" destId="{0B77E06E-7B3B-4A6A-927D-F4485FA74E18}" srcOrd="12" destOrd="0" parTransId="{8D8FD155-FC61-4A3C-BB4F-19099524903A}" sibTransId="{4E904D3D-0A14-4B6C-A169-1F867B875A16}"/>
    <dgm:cxn modelId="{00B2BBF6-E519-4F70-B1EA-43A29D539E7D}" type="presOf" srcId="{632F16A7-0006-4D16-B556-F1DB5D250C5D}" destId="{22AF02BF-CA0D-4AFB-A3E0-B3093CBF5350}" srcOrd="0" destOrd="0" presId="urn:microsoft.com/office/officeart/2008/layout/LinedList"/>
    <dgm:cxn modelId="{C8B181A4-3750-4EF9-8338-2636CF76254A}" type="presParOf" srcId="{D473B1C0-5E42-4DAD-AB43-2CEF205E746B}" destId="{6D397323-DC37-43FC-A81D-966A74D0EF69}" srcOrd="0" destOrd="0" presId="urn:microsoft.com/office/officeart/2008/layout/LinedList"/>
    <dgm:cxn modelId="{89FCCCCC-3F40-4DF3-A0BD-EA48A524646A}" type="presParOf" srcId="{D473B1C0-5E42-4DAD-AB43-2CEF205E746B}" destId="{5139569F-D2DD-45E1-978C-1D78CACBDB10}" srcOrd="1" destOrd="0" presId="urn:microsoft.com/office/officeart/2008/layout/LinedList"/>
    <dgm:cxn modelId="{2FFF585B-65A8-4929-A3A3-AF6EAFEE256B}" type="presParOf" srcId="{5139569F-D2DD-45E1-978C-1D78CACBDB10}" destId="{5FB243D4-13A8-4979-B822-7337EC7CFBA7}" srcOrd="0" destOrd="0" presId="urn:microsoft.com/office/officeart/2008/layout/LinedList"/>
    <dgm:cxn modelId="{A53CAE8D-63C6-4FA1-AE41-9CBD1B05B955}" type="presParOf" srcId="{5139569F-D2DD-45E1-978C-1D78CACBDB10}" destId="{A32D4814-DA5F-4AF3-AFFF-EE7AB1DF7FD7}" srcOrd="1" destOrd="0" presId="urn:microsoft.com/office/officeart/2008/layout/LinedList"/>
    <dgm:cxn modelId="{59D9FD50-3AC6-49F0-ABF4-884B1103B720}" type="presParOf" srcId="{D473B1C0-5E42-4DAD-AB43-2CEF205E746B}" destId="{EADB4D2D-6C45-4D4E-A533-190FF998CD32}" srcOrd="2" destOrd="0" presId="urn:microsoft.com/office/officeart/2008/layout/LinedList"/>
    <dgm:cxn modelId="{C3C4B275-E581-4BA9-A762-5CE220C24F82}" type="presParOf" srcId="{D473B1C0-5E42-4DAD-AB43-2CEF205E746B}" destId="{E59C58FB-C3E0-462E-A7F4-1B4A938B720A}" srcOrd="3" destOrd="0" presId="urn:microsoft.com/office/officeart/2008/layout/LinedList"/>
    <dgm:cxn modelId="{5E8FD9A9-61F4-490F-80D4-4D5E15A90D52}" type="presParOf" srcId="{E59C58FB-C3E0-462E-A7F4-1B4A938B720A}" destId="{5F353AF3-E9BD-462E-A309-E695009C1A93}" srcOrd="0" destOrd="0" presId="urn:microsoft.com/office/officeart/2008/layout/LinedList"/>
    <dgm:cxn modelId="{218DA220-6DFF-49C4-B6BA-22D5C1763CF3}" type="presParOf" srcId="{E59C58FB-C3E0-462E-A7F4-1B4A938B720A}" destId="{24F46535-7621-4B47-8C2A-D7A6AC62EFB8}" srcOrd="1" destOrd="0" presId="urn:microsoft.com/office/officeart/2008/layout/LinedList"/>
    <dgm:cxn modelId="{DF9DE815-BF79-48C3-82C2-18ABFA726C99}" type="presParOf" srcId="{D473B1C0-5E42-4DAD-AB43-2CEF205E746B}" destId="{CAD509BB-3E58-4D54-92AD-787B536553DE}" srcOrd="4" destOrd="0" presId="urn:microsoft.com/office/officeart/2008/layout/LinedList"/>
    <dgm:cxn modelId="{CB516129-0A3D-4F9F-8646-75AB2BBF7E4F}" type="presParOf" srcId="{D473B1C0-5E42-4DAD-AB43-2CEF205E746B}" destId="{B80F6DBC-562E-408D-906E-2D41C828BD8B}" srcOrd="5" destOrd="0" presId="urn:microsoft.com/office/officeart/2008/layout/LinedList"/>
    <dgm:cxn modelId="{0A7CFB29-7A81-495F-8A48-F1556109677A}" type="presParOf" srcId="{B80F6DBC-562E-408D-906E-2D41C828BD8B}" destId="{694231C5-BE83-4165-883C-493DBDAC4A8D}" srcOrd="0" destOrd="0" presId="urn:microsoft.com/office/officeart/2008/layout/LinedList"/>
    <dgm:cxn modelId="{BC12938E-9C5E-444B-89B2-ADF31D4F075F}" type="presParOf" srcId="{B80F6DBC-562E-408D-906E-2D41C828BD8B}" destId="{170FA7DE-26D0-47FD-B051-548978E041AE}" srcOrd="1" destOrd="0" presId="urn:microsoft.com/office/officeart/2008/layout/LinedList"/>
    <dgm:cxn modelId="{6BBEC87B-C2CC-4255-BFF1-B3838548B701}" type="presParOf" srcId="{D473B1C0-5E42-4DAD-AB43-2CEF205E746B}" destId="{E27F551D-B397-473E-9047-7DE4F7F21D96}" srcOrd="6" destOrd="0" presId="urn:microsoft.com/office/officeart/2008/layout/LinedList"/>
    <dgm:cxn modelId="{DF475409-08F3-4BDC-BB75-B6637E699C04}" type="presParOf" srcId="{D473B1C0-5E42-4DAD-AB43-2CEF205E746B}" destId="{A302FBA8-8FD1-489A-8E29-50F7F4DE152C}" srcOrd="7" destOrd="0" presId="urn:microsoft.com/office/officeart/2008/layout/LinedList"/>
    <dgm:cxn modelId="{6C98E90B-C2A8-4D4F-82F5-27D3A593C2FD}" type="presParOf" srcId="{A302FBA8-8FD1-489A-8E29-50F7F4DE152C}" destId="{CDB58D6E-15C0-455D-BAC5-EA8541B69769}" srcOrd="0" destOrd="0" presId="urn:microsoft.com/office/officeart/2008/layout/LinedList"/>
    <dgm:cxn modelId="{1F52289B-5828-4C8B-B3EA-2545A8A5860D}" type="presParOf" srcId="{A302FBA8-8FD1-489A-8E29-50F7F4DE152C}" destId="{F13911F3-0300-4B85-B2CC-7FD85D64A01F}" srcOrd="1" destOrd="0" presId="urn:microsoft.com/office/officeart/2008/layout/LinedList"/>
    <dgm:cxn modelId="{56B6B21F-0766-4404-A9FF-F86645B476C1}" type="presParOf" srcId="{D473B1C0-5E42-4DAD-AB43-2CEF205E746B}" destId="{4489E1B3-69E5-4008-B750-AD07C059AEE7}" srcOrd="8" destOrd="0" presId="urn:microsoft.com/office/officeart/2008/layout/LinedList"/>
    <dgm:cxn modelId="{141D1552-AFEC-4704-B0E8-0F4CD65B65B1}" type="presParOf" srcId="{D473B1C0-5E42-4DAD-AB43-2CEF205E746B}" destId="{18357C51-4C0F-41C9-9664-24F1FDFCA550}" srcOrd="9" destOrd="0" presId="urn:microsoft.com/office/officeart/2008/layout/LinedList"/>
    <dgm:cxn modelId="{99E766BD-4941-4C8E-B1D6-62D9B249CE36}" type="presParOf" srcId="{18357C51-4C0F-41C9-9664-24F1FDFCA550}" destId="{22AF02BF-CA0D-4AFB-A3E0-B3093CBF5350}" srcOrd="0" destOrd="0" presId="urn:microsoft.com/office/officeart/2008/layout/LinedList"/>
    <dgm:cxn modelId="{B4C7AAB2-4182-46B2-9B46-F4CAFBD04FFE}" type="presParOf" srcId="{18357C51-4C0F-41C9-9664-24F1FDFCA550}" destId="{ACB690B7-E10B-472C-A23E-74EA2BE2D05A}" srcOrd="1" destOrd="0" presId="urn:microsoft.com/office/officeart/2008/layout/LinedList"/>
    <dgm:cxn modelId="{325F4349-6001-4A39-9B7B-5E17A3BF9016}" type="presParOf" srcId="{D473B1C0-5E42-4DAD-AB43-2CEF205E746B}" destId="{D663B991-179B-4F2E-953E-03BA2A5A11D0}" srcOrd="10" destOrd="0" presId="urn:microsoft.com/office/officeart/2008/layout/LinedList"/>
    <dgm:cxn modelId="{989D4DFF-A62D-497D-A62E-ED9CAAB2C026}" type="presParOf" srcId="{D473B1C0-5E42-4DAD-AB43-2CEF205E746B}" destId="{D8BD9A97-825A-4EA9-AB21-73CCB113848F}" srcOrd="11" destOrd="0" presId="urn:microsoft.com/office/officeart/2008/layout/LinedList"/>
    <dgm:cxn modelId="{A02E4DED-C1A4-4356-9494-BD411B4D8AD1}" type="presParOf" srcId="{D8BD9A97-825A-4EA9-AB21-73CCB113848F}" destId="{CF5CD2DB-C150-4963-B8E9-81FBEBDBA833}" srcOrd="0" destOrd="0" presId="urn:microsoft.com/office/officeart/2008/layout/LinedList"/>
    <dgm:cxn modelId="{3A53A991-7798-4131-A9AD-51A4A4EE2DC5}" type="presParOf" srcId="{D8BD9A97-825A-4EA9-AB21-73CCB113848F}" destId="{6CF06442-251E-4AC4-90FA-186944E36594}" srcOrd="1" destOrd="0" presId="urn:microsoft.com/office/officeart/2008/layout/LinedList"/>
    <dgm:cxn modelId="{A75E800D-492D-438A-A81B-5B5294BDDB57}" type="presParOf" srcId="{D473B1C0-5E42-4DAD-AB43-2CEF205E746B}" destId="{9706F527-2BD7-40D8-9339-AC6D117A8167}" srcOrd="12" destOrd="0" presId="urn:microsoft.com/office/officeart/2008/layout/LinedList"/>
    <dgm:cxn modelId="{FBA840B1-ED10-4AE0-88D1-9A3122425287}" type="presParOf" srcId="{D473B1C0-5E42-4DAD-AB43-2CEF205E746B}" destId="{DD42613B-FCB1-46A2-8550-5F9B7FAF99CD}" srcOrd="13" destOrd="0" presId="urn:microsoft.com/office/officeart/2008/layout/LinedList"/>
    <dgm:cxn modelId="{8CD99E74-2C9F-406D-B8D7-2DED0B7C096B}" type="presParOf" srcId="{DD42613B-FCB1-46A2-8550-5F9B7FAF99CD}" destId="{A9C9A492-73BD-4132-B018-3B9D384DC8F4}" srcOrd="0" destOrd="0" presId="urn:microsoft.com/office/officeart/2008/layout/LinedList"/>
    <dgm:cxn modelId="{BECAA436-2A64-4A54-8CFD-E2FE8019F033}" type="presParOf" srcId="{DD42613B-FCB1-46A2-8550-5F9B7FAF99CD}" destId="{7DD9383F-3ED0-429E-884F-5ABBF4059E44}" srcOrd="1" destOrd="0" presId="urn:microsoft.com/office/officeart/2008/layout/LinedList"/>
    <dgm:cxn modelId="{BC6EF5DF-B9DB-466B-ACD9-5EC2FB9AF351}" type="presParOf" srcId="{D473B1C0-5E42-4DAD-AB43-2CEF205E746B}" destId="{C17AF190-1608-4761-941B-D588D235271E}" srcOrd="14" destOrd="0" presId="urn:microsoft.com/office/officeart/2008/layout/LinedList"/>
    <dgm:cxn modelId="{0F204487-FDB1-4235-BC97-FA15E775254B}" type="presParOf" srcId="{D473B1C0-5E42-4DAD-AB43-2CEF205E746B}" destId="{7F5A5362-A0D3-46D7-ABE9-E1E61B063511}" srcOrd="15" destOrd="0" presId="urn:microsoft.com/office/officeart/2008/layout/LinedList"/>
    <dgm:cxn modelId="{92DEFE12-B867-4D52-BB2B-DE2080CB0C9E}" type="presParOf" srcId="{7F5A5362-A0D3-46D7-ABE9-E1E61B063511}" destId="{84CEF863-A5D2-4858-992C-FC1BF0DA82A8}" srcOrd="0" destOrd="0" presId="urn:microsoft.com/office/officeart/2008/layout/LinedList"/>
    <dgm:cxn modelId="{21662F4D-E825-425C-B122-AF2A33DEDE36}" type="presParOf" srcId="{7F5A5362-A0D3-46D7-ABE9-E1E61B063511}" destId="{4774D855-EAD3-4AEC-BCA4-478FB575CDC3}" srcOrd="1" destOrd="0" presId="urn:microsoft.com/office/officeart/2008/layout/LinedList"/>
    <dgm:cxn modelId="{465C3DBF-189C-42B6-9356-9C8D727B1F30}" type="presParOf" srcId="{D473B1C0-5E42-4DAD-AB43-2CEF205E746B}" destId="{0F962860-5A63-479F-AAFD-BC845A24C2EB}" srcOrd="16" destOrd="0" presId="urn:microsoft.com/office/officeart/2008/layout/LinedList"/>
    <dgm:cxn modelId="{325E3336-E44E-46B1-B324-61F463C11A3D}" type="presParOf" srcId="{D473B1C0-5E42-4DAD-AB43-2CEF205E746B}" destId="{44714129-D0E9-4A87-84C0-138F911A0FC5}" srcOrd="17" destOrd="0" presId="urn:microsoft.com/office/officeart/2008/layout/LinedList"/>
    <dgm:cxn modelId="{A8E0F30C-3E7B-472D-8423-8B4C0D0E94F5}" type="presParOf" srcId="{44714129-D0E9-4A87-84C0-138F911A0FC5}" destId="{EDFC2BD5-E507-4AA7-91E9-6F7175D5049B}" srcOrd="0" destOrd="0" presId="urn:microsoft.com/office/officeart/2008/layout/LinedList"/>
    <dgm:cxn modelId="{1C070425-5BDD-43FD-B7B2-35843CF99660}" type="presParOf" srcId="{44714129-D0E9-4A87-84C0-138F911A0FC5}" destId="{82F16B9F-E629-4F95-A8ED-62F4C865C37B}" srcOrd="1" destOrd="0" presId="urn:microsoft.com/office/officeart/2008/layout/LinedList"/>
    <dgm:cxn modelId="{678C2547-C6B0-434F-BA98-D1D767FC7DC4}" type="presParOf" srcId="{D473B1C0-5E42-4DAD-AB43-2CEF205E746B}" destId="{DA8ABB7F-DDDC-44BB-AC26-E2A18DA6421E}" srcOrd="18" destOrd="0" presId="urn:microsoft.com/office/officeart/2008/layout/LinedList"/>
    <dgm:cxn modelId="{1FDC7E86-4629-47DB-B2AD-7306613F9C1A}" type="presParOf" srcId="{D473B1C0-5E42-4DAD-AB43-2CEF205E746B}" destId="{35F9A59F-1CD7-44FC-B392-6AD84D2F48F7}" srcOrd="19" destOrd="0" presId="urn:microsoft.com/office/officeart/2008/layout/LinedList"/>
    <dgm:cxn modelId="{DDD5EA6D-0BCC-428F-BC39-37E670950633}" type="presParOf" srcId="{35F9A59F-1CD7-44FC-B392-6AD84D2F48F7}" destId="{2EE6721F-60AB-40F2-81D6-041979E9F8E8}" srcOrd="0" destOrd="0" presId="urn:microsoft.com/office/officeart/2008/layout/LinedList"/>
    <dgm:cxn modelId="{07E877A6-8EAC-4213-84F2-552517694EC5}" type="presParOf" srcId="{35F9A59F-1CD7-44FC-B392-6AD84D2F48F7}" destId="{FD55C22D-9ED8-450B-A207-01C350941C72}" srcOrd="1" destOrd="0" presId="urn:microsoft.com/office/officeart/2008/layout/LinedList"/>
    <dgm:cxn modelId="{3BC3E572-01E2-495A-ABD9-A28B6EA3FB34}" type="presParOf" srcId="{D473B1C0-5E42-4DAD-AB43-2CEF205E746B}" destId="{7FBCB0DA-D460-4027-B837-FCF500DB62A1}" srcOrd="20" destOrd="0" presId="urn:microsoft.com/office/officeart/2008/layout/LinedList"/>
    <dgm:cxn modelId="{2365F7E1-420B-42BC-8E9B-B148FD185C9B}" type="presParOf" srcId="{D473B1C0-5E42-4DAD-AB43-2CEF205E746B}" destId="{BFEFE624-1932-4B7E-92D8-8CEC7D4BE2CF}" srcOrd="21" destOrd="0" presId="urn:microsoft.com/office/officeart/2008/layout/LinedList"/>
    <dgm:cxn modelId="{ACE8014F-072D-4E1F-AA7D-2AF711B92A17}" type="presParOf" srcId="{BFEFE624-1932-4B7E-92D8-8CEC7D4BE2CF}" destId="{B48B567E-DBDF-4984-9AFA-E579D2271213}" srcOrd="0" destOrd="0" presId="urn:microsoft.com/office/officeart/2008/layout/LinedList"/>
    <dgm:cxn modelId="{32C21164-1A07-4024-9EAF-B4BBDF48AD72}" type="presParOf" srcId="{BFEFE624-1932-4B7E-92D8-8CEC7D4BE2CF}" destId="{0C9B6665-9558-4D5B-8320-AFD4378CF83C}" srcOrd="1" destOrd="0" presId="urn:microsoft.com/office/officeart/2008/layout/LinedList"/>
    <dgm:cxn modelId="{170C8C10-C253-482A-82CB-0CE8BA4B52C5}" type="presParOf" srcId="{D473B1C0-5E42-4DAD-AB43-2CEF205E746B}" destId="{4561F00B-F429-42D1-8255-8C84C9C76744}" srcOrd="22" destOrd="0" presId="urn:microsoft.com/office/officeart/2008/layout/LinedList"/>
    <dgm:cxn modelId="{E9BC6643-B5A1-4BBA-BCB4-A2B753A8720D}" type="presParOf" srcId="{D473B1C0-5E42-4DAD-AB43-2CEF205E746B}" destId="{87D39ACF-105E-4010-8FC9-07478A09A99A}" srcOrd="23" destOrd="0" presId="urn:microsoft.com/office/officeart/2008/layout/LinedList"/>
    <dgm:cxn modelId="{A9310F07-F5C3-4525-A919-1C461BC5E633}" type="presParOf" srcId="{87D39ACF-105E-4010-8FC9-07478A09A99A}" destId="{D7ACF70F-AF53-4683-9578-AED0BA623DD0}" srcOrd="0" destOrd="0" presId="urn:microsoft.com/office/officeart/2008/layout/LinedList"/>
    <dgm:cxn modelId="{62B525AF-50F5-4836-96BA-9DC21922A967}" type="presParOf" srcId="{87D39ACF-105E-4010-8FC9-07478A09A99A}" destId="{02C1A5B3-0A19-483F-B601-24D39E81D5A1}" srcOrd="1" destOrd="0" presId="urn:microsoft.com/office/officeart/2008/layout/LinedList"/>
    <dgm:cxn modelId="{1AB7D7E9-1172-489D-9E28-94B06346C88A}" type="presParOf" srcId="{D473B1C0-5E42-4DAD-AB43-2CEF205E746B}" destId="{7E2D84FD-773F-4CDD-8B95-960E19566E1B}" srcOrd="24" destOrd="0" presId="urn:microsoft.com/office/officeart/2008/layout/LinedList"/>
    <dgm:cxn modelId="{1DA38D82-464C-4FD1-90B6-F5208D1AF942}" type="presParOf" srcId="{D473B1C0-5E42-4DAD-AB43-2CEF205E746B}" destId="{EC8453AC-0307-443B-AE16-FAB6843E5BE6}" srcOrd="25" destOrd="0" presId="urn:microsoft.com/office/officeart/2008/layout/LinedList"/>
    <dgm:cxn modelId="{633D5D0B-C8D5-4E8A-B734-73E6F3C57436}" type="presParOf" srcId="{EC8453AC-0307-443B-AE16-FAB6843E5BE6}" destId="{03C2C399-D880-4310-A6F6-4BC166818591}" srcOrd="0" destOrd="0" presId="urn:microsoft.com/office/officeart/2008/layout/LinedList"/>
    <dgm:cxn modelId="{6ADB8127-2440-4535-A007-E45AD3FF8F32}" type="presParOf" srcId="{EC8453AC-0307-443B-AE16-FAB6843E5BE6}" destId="{61602E23-0ADD-44BD-B129-5324F548CF40}" srcOrd="1" destOrd="0" presId="urn:microsoft.com/office/officeart/2008/layout/LinedList"/>
    <dgm:cxn modelId="{6664BC59-B5DA-4645-B86B-251AB038040D}" type="presParOf" srcId="{D473B1C0-5E42-4DAD-AB43-2CEF205E746B}" destId="{2A6408B9-A8B6-4B6D-BA69-C13B687C7BAB}" srcOrd="26" destOrd="0" presId="urn:microsoft.com/office/officeart/2008/layout/LinedList"/>
    <dgm:cxn modelId="{65D54CCE-E199-40B0-8914-B3EABBB38D64}" type="presParOf" srcId="{D473B1C0-5E42-4DAD-AB43-2CEF205E746B}" destId="{ECBF83C3-EC1B-4BAC-AA8F-7653E0D516C7}" srcOrd="27" destOrd="0" presId="urn:microsoft.com/office/officeart/2008/layout/LinedList"/>
    <dgm:cxn modelId="{311C8F10-222C-4756-9439-157EFCFDC6BB}" type="presParOf" srcId="{ECBF83C3-EC1B-4BAC-AA8F-7653E0D516C7}" destId="{20485563-2FED-42E9-A32C-E0BD9DA57185}" srcOrd="0" destOrd="0" presId="urn:microsoft.com/office/officeart/2008/layout/LinedList"/>
    <dgm:cxn modelId="{DE5368C9-66E0-405C-819B-3EAECBE40330}" type="presParOf" srcId="{ECBF83C3-EC1B-4BAC-AA8F-7653E0D516C7}" destId="{4CFECB9A-C20F-40E5-BA85-7C0240B74A3F}" srcOrd="1" destOrd="0" presId="urn:microsoft.com/office/officeart/2008/layout/LinedList"/>
    <dgm:cxn modelId="{68F0028E-6710-4D4E-B8CA-3A187AAFD95D}" type="presParOf" srcId="{D473B1C0-5E42-4DAD-AB43-2CEF205E746B}" destId="{012CE80D-EADC-4617-85B5-2E47D707C663}" srcOrd="28" destOrd="0" presId="urn:microsoft.com/office/officeart/2008/layout/LinedList"/>
    <dgm:cxn modelId="{7CBC2E70-7A75-4B17-B9F2-6AD2C415AF90}" type="presParOf" srcId="{D473B1C0-5E42-4DAD-AB43-2CEF205E746B}" destId="{EA872A19-2E79-4847-9F63-9BF4DCEE35DF}" srcOrd="29" destOrd="0" presId="urn:microsoft.com/office/officeart/2008/layout/LinedList"/>
    <dgm:cxn modelId="{DE851AF3-3DA7-4DDF-86E3-6C17EFAFA9E5}" type="presParOf" srcId="{EA872A19-2E79-4847-9F63-9BF4DCEE35DF}" destId="{148BC7B4-2946-4809-A901-956D52C8E00E}" srcOrd="0" destOrd="0" presId="urn:microsoft.com/office/officeart/2008/layout/LinedList"/>
    <dgm:cxn modelId="{C3DE6F69-E70C-4181-B99A-3E96E762AF8E}" type="presParOf" srcId="{EA872A19-2E79-4847-9F63-9BF4DCEE35DF}" destId="{6E573596-C47F-4AC2-B3D2-BCC3928FEF1F}" srcOrd="1" destOrd="0" presId="urn:microsoft.com/office/officeart/2008/layout/LinedList"/>
    <dgm:cxn modelId="{E9E5FF48-3180-438E-A8E6-9C3DE612FC4F}" type="presParOf" srcId="{D473B1C0-5E42-4DAD-AB43-2CEF205E746B}" destId="{4198E41A-664F-4C9C-81CB-8878F28BDD69}" srcOrd="30" destOrd="0" presId="urn:microsoft.com/office/officeart/2008/layout/LinedList"/>
    <dgm:cxn modelId="{4CD3661D-F2BE-4B3A-B5C4-E709FFEDEAC5}" type="presParOf" srcId="{D473B1C0-5E42-4DAD-AB43-2CEF205E746B}" destId="{658FE713-7295-4A40-B5B1-B7003CCA38D5}" srcOrd="31" destOrd="0" presId="urn:microsoft.com/office/officeart/2008/layout/LinedList"/>
    <dgm:cxn modelId="{2E2A553C-BD4D-4D1C-9D52-6C162135ABBB}" type="presParOf" srcId="{658FE713-7295-4A40-B5B1-B7003CCA38D5}" destId="{92F14BCF-17C6-45A4-909A-A05A15CE54C3}" srcOrd="0" destOrd="0" presId="urn:microsoft.com/office/officeart/2008/layout/LinedList"/>
    <dgm:cxn modelId="{2A3A817D-B910-410D-AC23-A2D155FBE548}" type="presParOf" srcId="{658FE713-7295-4A40-B5B1-B7003CCA38D5}" destId="{63E1230C-814D-4F5F-A772-1A8B4A369847}" srcOrd="1" destOrd="0" presId="urn:microsoft.com/office/officeart/2008/layout/LinedList"/>
    <dgm:cxn modelId="{CA2FCFEE-C755-45FF-B871-E0F925ED262A}" type="presParOf" srcId="{D473B1C0-5E42-4DAD-AB43-2CEF205E746B}" destId="{E18C407B-3010-495D-A9E3-ED0457279F4B}" srcOrd="32" destOrd="0" presId="urn:microsoft.com/office/officeart/2008/layout/LinedList"/>
    <dgm:cxn modelId="{8A893570-10C6-4FA8-A76E-BEE3849FED92}" type="presParOf" srcId="{D473B1C0-5E42-4DAD-AB43-2CEF205E746B}" destId="{243C77D4-F530-472E-A7E1-113B8FC8A4B2}" srcOrd="33" destOrd="0" presId="urn:microsoft.com/office/officeart/2008/layout/LinedList"/>
    <dgm:cxn modelId="{754711A9-38DC-45A4-AC2F-1877CF0A4549}" type="presParOf" srcId="{243C77D4-F530-472E-A7E1-113B8FC8A4B2}" destId="{277D8ACD-1A48-49DC-BC07-7A04E364883E}" srcOrd="0" destOrd="0" presId="urn:microsoft.com/office/officeart/2008/layout/LinedList"/>
    <dgm:cxn modelId="{2B1D9973-72D1-4F7C-98D9-9AB040BAC6A3}" type="presParOf" srcId="{243C77D4-F530-472E-A7E1-113B8FC8A4B2}" destId="{3CE005F4-7336-4E48-A371-9B694F032C1B}" srcOrd="1" destOrd="0" presId="urn:microsoft.com/office/officeart/2008/layout/LinedList"/>
    <dgm:cxn modelId="{9949DB15-0CA5-496C-8F9B-01BB37F39843}" type="presParOf" srcId="{D473B1C0-5E42-4DAD-AB43-2CEF205E746B}" destId="{20CDAE62-5205-4892-80C1-C4FD937937FA}" srcOrd="34" destOrd="0" presId="urn:microsoft.com/office/officeart/2008/layout/LinedList"/>
    <dgm:cxn modelId="{F35AF8D9-C3BF-451E-946A-6003BD834B17}" type="presParOf" srcId="{D473B1C0-5E42-4DAD-AB43-2CEF205E746B}" destId="{56030B36-36C8-4478-ABE5-121FEF87225C}" srcOrd="35" destOrd="0" presId="urn:microsoft.com/office/officeart/2008/layout/LinedList"/>
    <dgm:cxn modelId="{721B3D41-D947-4D96-BAA1-320A0FDB1843}" type="presParOf" srcId="{56030B36-36C8-4478-ABE5-121FEF87225C}" destId="{BE3E2776-52E9-41F7-B6BA-6D99100C77EE}" srcOrd="0" destOrd="0" presId="urn:microsoft.com/office/officeart/2008/layout/LinedList"/>
    <dgm:cxn modelId="{889A2D1F-D58C-4FD6-8C67-FF28864E39B4}" type="presParOf" srcId="{56030B36-36C8-4478-ABE5-121FEF87225C}" destId="{DA60688F-9F2B-4D3A-A5D3-5A38A1A9D844}" srcOrd="1" destOrd="0" presId="urn:microsoft.com/office/officeart/2008/layout/LinedList"/>
    <dgm:cxn modelId="{AA6620E5-5E9B-4574-84EC-99D02C73A287}" type="presParOf" srcId="{D473B1C0-5E42-4DAD-AB43-2CEF205E746B}" destId="{FC0977EB-026C-48B6-8842-A6D00FA6FBA5}" srcOrd="36" destOrd="0" presId="urn:microsoft.com/office/officeart/2008/layout/LinedList"/>
    <dgm:cxn modelId="{D96DBA0A-87B5-4151-ADCB-9F4B3826B017}" type="presParOf" srcId="{D473B1C0-5E42-4DAD-AB43-2CEF205E746B}" destId="{ADE7C650-B288-4ACC-9DAE-BF446E22665A}" srcOrd="37" destOrd="0" presId="urn:microsoft.com/office/officeart/2008/layout/LinedList"/>
    <dgm:cxn modelId="{346CD755-9B63-487B-9DDF-5BC171BB6A7E}" type="presParOf" srcId="{ADE7C650-B288-4ACC-9DAE-BF446E22665A}" destId="{784A214E-AB83-45FC-AFED-D37BA816CC27}" srcOrd="0" destOrd="0" presId="urn:microsoft.com/office/officeart/2008/layout/LinedList"/>
    <dgm:cxn modelId="{07E62A57-AF57-4CC8-A8EE-B823EBB19924}" type="presParOf" srcId="{ADE7C650-B288-4ACC-9DAE-BF446E22665A}" destId="{5679FC54-B9C7-403C-906D-A2F5E5354368}" srcOrd="1" destOrd="0" presId="urn:microsoft.com/office/officeart/2008/layout/LinedList"/>
    <dgm:cxn modelId="{598DEA22-4A9F-44C5-8B4E-3C200F9D759A}" type="presParOf" srcId="{D473B1C0-5E42-4DAD-AB43-2CEF205E746B}" destId="{BF862C60-73B4-45ED-8B6D-3AB04A1A1E94}" srcOrd="38" destOrd="0" presId="urn:microsoft.com/office/officeart/2008/layout/LinedList"/>
    <dgm:cxn modelId="{FDD153B2-1E3B-45D8-89BC-6DE199E024A8}" type="presParOf" srcId="{D473B1C0-5E42-4DAD-AB43-2CEF205E746B}" destId="{33840B57-089E-45FD-B846-3EF5ED5A9685}" srcOrd="39" destOrd="0" presId="urn:microsoft.com/office/officeart/2008/layout/LinedList"/>
    <dgm:cxn modelId="{3C410AF8-026D-4ECB-A10A-ED2D9880DECD}" type="presParOf" srcId="{33840B57-089E-45FD-B846-3EF5ED5A9685}" destId="{AB0EBCEE-0120-468C-B4B0-3A342FFB96BA}" srcOrd="0" destOrd="0" presId="urn:microsoft.com/office/officeart/2008/layout/LinedList"/>
    <dgm:cxn modelId="{D3C856AD-33CE-4E3A-A276-8515A0876ADD}" type="presParOf" srcId="{33840B57-089E-45FD-B846-3EF5ED5A9685}" destId="{764A6408-CEF1-489F-B037-BA8989361F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19D24-2A0F-47B3-BFFA-BCC157EB6DAF}" type="doc">
      <dgm:prSet loTypeId="urn:microsoft.com/office/officeart/2005/8/layout/default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F184DE1-2927-4510-88D7-F5AC5E8C75C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Attend School Daily &amp; Make Academic Progress</a:t>
          </a:r>
        </a:p>
      </dgm:t>
    </dgm:pt>
    <dgm:pt modelId="{C26F8C27-1A12-4E29-BCC2-21E7E5C9079C}" type="parTrans" cxnId="{722AE429-ABE9-4E7B-AD80-ADEA3A62CCA8}">
      <dgm:prSet/>
      <dgm:spPr/>
      <dgm:t>
        <a:bodyPr/>
        <a:lstStyle/>
        <a:p>
          <a:endParaRPr lang="en-US" b="1"/>
        </a:p>
      </dgm:t>
    </dgm:pt>
    <dgm:pt modelId="{8765C82B-3197-448E-847C-08AF3EA3ECD6}" type="sibTrans" cxnId="{722AE429-ABE9-4E7B-AD80-ADEA3A62CCA8}">
      <dgm:prSet/>
      <dgm:spPr/>
      <dgm:t>
        <a:bodyPr/>
        <a:lstStyle/>
        <a:p>
          <a:endParaRPr lang="en-US" b="1"/>
        </a:p>
      </dgm:t>
    </dgm:pt>
    <dgm:pt modelId="{918DDC8E-B2C3-4060-982C-8415DA459C3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Cognitive Skills Programming</a:t>
          </a:r>
        </a:p>
      </dgm:t>
    </dgm:pt>
    <dgm:pt modelId="{621C2622-A864-4027-B531-721A410E6D4F}" type="parTrans" cxnId="{E7DE0C29-268A-449A-BFAB-C8970CE9E246}">
      <dgm:prSet/>
      <dgm:spPr/>
      <dgm:t>
        <a:bodyPr/>
        <a:lstStyle/>
        <a:p>
          <a:endParaRPr lang="en-US" b="1"/>
        </a:p>
      </dgm:t>
    </dgm:pt>
    <dgm:pt modelId="{EFCFD1B2-2E64-43CE-90F1-BD92E40A9307}" type="sibTrans" cxnId="{E7DE0C29-268A-449A-BFAB-C8970CE9E246}">
      <dgm:prSet/>
      <dgm:spPr/>
      <dgm:t>
        <a:bodyPr/>
        <a:lstStyle/>
        <a:p>
          <a:endParaRPr lang="en-US" b="1"/>
        </a:p>
      </dgm:t>
    </dgm:pt>
    <dgm:pt modelId="{52456EF0-5290-4476-A945-739479C1C4F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Community Work Service</a:t>
          </a:r>
        </a:p>
      </dgm:t>
    </dgm:pt>
    <dgm:pt modelId="{F76FCC05-156E-4BEA-97C2-FFEB84F36A53}" type="parTrans" cxnId="{A155C743-2EE6-43A4-B5EF-005E8ACC1BD4}">
      <dgm:prSet/>
      <dgm:spPr/>
      <dgm:t>
        <a:bodyPr/>
        <a:lstStyle/>
        <a:p>
          <a:endParaRPr lang="en-US" b="1"/>
        </a:p>
      </dgm:t>
    </dgm:pt>
    <dgm:pt modelId="{11784C60-C1FE-445B-8E83-455E936D53C5}" type="sibTrans" cxnId="{A155C743-2EE6-43A4-B5EF-005E8ACC1BD4}">
      <dgm:prSet/>
      <dgm:spPr/>
      <dgm:t>
        <a:bodyPr/>
        <a:lstStyle/>
        <a:p>
          <a:endParaRPr lang="en-US" b="1"/>
        </a:p>
      </dgm:t>
    </dgm:pt>
    <dgm:pt modelId="{44741924-1C0D-43CA-88E4-2DF0F5F6D394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Apology Letters</a:t>
          </a:r>
        </a:p>
      </dgm:t>
    </dgm:pt>
    <dgm:pt modelId="{C573A905-F4B2-49A4-9D08-5538E52C3CC4}" type="parTrans" cxnId="{B5D44E48-82CD-47A1-9E6D-4D3D5C0AB6DE}">
      <dgm:prSet/>
      <dgm:spPr/>
      <dgm:t>
        <a:bodyPr/>
        <a:lstStyle/>
        <a:p>
          <a:endParaRPr lang="en-US" b="1"/>
        </a:p>
      </dgm:t>
    </dgm:pt>
    <dgm:pt modelId="{9330C822-A995-4A6B-A129-D34D9CA0E0D3}" type="sibTrans" cxnId="{B5D44E48-82CD-47A1-9E6D-4D3D5C0AB6DE}">
      <dgm:prSet/>
      <dgm:spPr/>
      <dgm:t>
        <a:bodyPr/>
        <a:lstStyle/>
        <a:p>
          <a:endParaRPr lang="en-US" b="1"/>
        </a:p>
      </dgm:t>
    </dgm:pt>
    <dgm:pt modelId="{3B923EC5-603B-42BA-BC99-8B6418B69CE0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No Use/Possession of Alcohol or Mood-Altering Substances</a:t>
          </a:r>
        </a:p>
      </dgm:t>
    </dgm:pt>
    <dgm:pt modelId="{A8B8BA98-05A8-4042-B6A6-424BBEC40748}" type="parTrans" cxnId="{531C9ADE-73E6-4E60-95AE-9A4B47E8E792}">
      <dgm:prSet/>
      <dgm:spPr/>
      <dgm:t>
        <a:bodyPr/>
        <a:lstStyle/>
        <a:p>
          <a:endParaRPr lang="en-US" b="1"/>
        </a:p>
      </dgm:t>
    </dgm:pt>
    <dgm:pt modelId="{7397726C-6F37-45E4-BA23-1FAEDB28B99E}" type="sibTrans" cxnId="{531C9ADE-73E6-4E60-95AE-9A4B47E8E792}">
      <dgm:prSet/>
      <dgm:spPr/>
      <dgm:t>
        <a:bodyPr/>
        <a:lstStyle/>
        <a:p>
          <a:endParaRPr lang="en-US" b="1"/>
        </a:p>
      </dgm:t>
    </dgm:pt>
    <dgm:pt modelId="{4629752B-CE55-4380-B23C-46FAA1F3BA8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Submit to Random Alcohol/Drug Testing</a:t>
          </a:r>
        </a:p>
      </dgm:t>
    </dgm:pt>
    <dgm:pt modelId="{4E1AA9E0-AF87-452A-8820-5C28D4F281C3}" type="parTrans" cxnId="{03375F19-FF77-4BC7-8728-D88DB10C0034}">
      <dgm:prSet/>
      <dgm:spPr/>
      <dgm:t>
        <a:bodyPr/>
        <a:lstStyle/>
        <a:p>
          <a:endParaRPr lang="en-US" b="1"/>
        </a:p>
      </dgm:t>
    </dgm:pt>
    <dgm:pt modelId="{638B0F7E-2821-47AB-851E-925B58E4D673}" type="sibTrans" cxnId="{03375F19-FF77-4BC7-8728-D88DB10C0034}">
      <dgm:prSet/>
      <dgm:spPr/>
      <dgm:t>
        <a:bodyPr/>
        <a:lstStyle/>
        <a:p>
          <a:endParaRPr lang="en-US" b="1"/>
        </a:p>
      </dgm:t>
    </dgm:pt>
    <dgm:pt modelId="{3380DFDE-0503-4A92-9DDD-95AB58FC35ED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Comprehensive Assessment &amp; Follow Recommendations</a:t>
          </a:r>
        </a:p>
      </dgm:t>
    </dgm:pt>
    <dgm:pt modelId="{DC9C5A8E-8042-437A-8E0B-92458DB97469}" type="parTrans" cxnId="{A57E9D20-949E-4A5E-AB2F-ED91662DA9B3}">
      <dgm:prSet/>
      <dgm:spPr/>
      <dgm:t>
        <a:bodyPr/>
        <a:lstStyle/>
        <a:p>
          <a:endParaRPr lang="en-US" b="1"/>
        </a:p>
      </dgm:t>
    </dgm:pt>
    <dgm:pt modelId="{97551026-1E08-458F-8770-D9B67971F605}" type="sibTrans" cxnId="{A57E9D20-949E-4A5E-AB2F-ED91662DA9B3}">
      <dgm:prSet/>
      <dgm:spPr/>
      <dgm:t>
        <a:bodyPr/>
        <a:lstStyle/>
        <a:p>
          <a:endParaRPr lang="en-US" b="1"/>
        </a:p>
      </dgm:t>
    </dgm:pt>
    <dgm:pt modelId="{985B773D-5732-4057-B2D3-8D3945E0919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Diagnostic Assessment &amp; Follow Recommendations</a:t>
          </a:r>
        </a:p>
      </dgm:t>
    </dgm:pt>
    <dgm:pt modelId="{8036680A-F321-4A8D-B09E-3B24D72EDAC6}" type="parTrans" cxnId="{8D57AEAF-CF51-4CBE-87A6-87955750FA65}">
      <dgm:prSet/>
      <dgm:spPr/>
      <dgm:t>
        <a:bodyPr/>
        <a:lstStyle/>
        <a:p>
          <a:endParaRPr lang="en-US" b="1"/>
        </a:p>
      </dgm:t>
    </dgm:pt>
    <dgm:pt modelId="{29F8D71E-2D60-4EA6-B995-20DCE3953FF8}" type="sibTrans" cxnId="{8D57AEAF-CF51-4CBE-87A6-87955750FA65}">
      <dgm:prSet/>
      <dgm:spPr/>
      <dgm:t>
        <a:bodyPr/>
        <a:lstStyle/>
        <a:p>
          <a:endParaRPr lang="en-US" b="1"/>
        </a:p>
      </dgm:t>
    </dgm:pt>
    <dgm:pt modelId="{226E7CA7-8FF6-4D46-86A4-468CC5ECBCE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Out-of-Home Placement</a:t>
          </a:r>
        </a:p>
      </dgm:t>
    </dgm:pt>
    <dgm:pt modelId="{5736A105-81EB-44B1-805C-CD0884D2C9E0}" type="parTrans" cxnId="{EB2A6D11-AE30-4625-95F7-4B632452B289}">
      <dgm:prSet/>
      <dgm:spPr/>
      <dgm:t>
        <a:bodyPr/>
        <a:lstStyle/>
        <a:p>
          <a:endParaRPr lang="en-US" b="1"/>
        </a:p>
      </dgm:t>
    </dgm:pt>
    <dgm:pt modelId="{D83C233B-B80F-4A94-8F5A-232E390275A7}" type="sibTrans" cxnId="{EB2A6D11-AE30-4625-95F7-4B632452B289}">
      <dgm:prSet/>
      <dgm:spPr/>
      <dgm:t>
        <a:bodyPr/>
        <a:lstStyle/>
        <a:p>
          <a:endParaRPr lang="en-US" b="1"/>
        </a:p>
      </dgm:t>
    </dgm:pt>
    <dgm:pt modelId="{B1598255-FE09-4342-A25F-32049BA3792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Treatment</a:t>
          </a:r>
        </a:p>
      </dgm:t>
    </dgm:pt>
    <dgm:pt modelId="{4D9DFF04-6ACE-4942-9620-846AA93B2DCD}" type="parTrans" cxnId="{9769F4B5-D270-4AB2-9CEF-2438261E0B74}">
      <dgm:prSet/>
      <dgm:spPr/>
      <dgm:t>
        <a:bodyPr/>
        <a:lstStyle/>
        <a:p>
          <a:endParaRPr lang="en-US" b="1"/>
        </a:p>
      </dgm:t>
    </dgm:pt>
    <dgm:pt modelId="{9C30167F-3266-4A6E-A2B0-7DADAF6F31E1}" type="sibTrans" cxnId="{9769F4B5-D270-4AB2-9CEF-2438261E0B74}">
      <dgm:prSet/>
      <dgm:spPr/>
      <dgm:t>
        <a:bodyPr/>
        <a:lstStyle/>
        <a:p>
          <a:endParaRPr lang="en-US" b="1"/>
        </a:p>
      </dgm:t>
    </dgm:pt>
    <dgm:pt modelId="{1BDE2400-5230-435F-A967-F3DA8A4D5147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Foster/Group Homes</a:t>
          </a:r>
        </a:p>
      </dgm:t>
    </dgm:pt>
    <dgm:pt modelId="{E93AE2C5-1833-42D2-B19A-A7902D97FD73}" type="parTrans" cxnId="{BABD66DF-09E4-48F6-9009-FE7D15458940}">
      <dgm:prSet/>
      <dgm:spPr/>
      <dgm:t>
        <a:bodyPr/>
        <a:lstStyle/>
        <a:p>
          <a:endParaRPr lang="en-US" b="1"/>
        </a:p>
      </dgm:t>
    </dgm:pt>
    <dgm:pt modelId="{88DCA45F-94E8-4ABD-B4D6-342F056011EA}" type="sibTrans" cxnId="{BABD66DF-09E4-48F6-9009-FE7D15458940}">
      <dgm:prSet/>
      <dgm:spPr/>
      <dgm:t>
        <a:bodyPr/>
        <a:lstStyle/>
        <a:p>
          <a:endParaRPr lang="en-US" b="1"/>
        </a:p>
      </dgm:t>
    </dgm:pt>
    <dgm:pt modelId="{1458D373-DD2D-483C-85B3-3B259B7898C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Detention</a:t>
          </a:r>
        </a:p>
      </dgm:t>
    </dgm:pt>
    <dgm:pt modelId="{DA8FB1C3-D0EF-422C-B74E-F315EAEFF09A}" type="parTrans" cxnId="{86EB3376-D2C7-44B7-B854-169E3A9FB941}">
      <dgm:prSet/>
      <dgm:spPr/>
      <dgm:t>
        <a:bodyPr/>
        <a:lstStyle/>
        <a:p>
          <a:endParaRPr lang="en-US" b="1"/>
        </a:p>
      </dgm:t>
    </dgm:pt>
    <dgm:pt modelId="{CFDB6E34-B260-4802-A6DC-562ECF8192E0}" type="sibTrans" cxnId="{86EB3376-D2C7-44B7-B854-169E3A9FB941}">
      <dgm:prSet/>
      <dgm:spPr/>
      <dgm:t>
        <a:bodyPr/>
        <a:lstStyle/>
        <a:p>
          <a:endParaRPr lang="en-US" b="1"/>
        </a:p>
      </dgm:t>
    </dgm:pt>
    <dgm:pt modelId="{B62DD27F-C262-445C-A215-089168DD9B1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GPS/House Arrest</a:t>
          </a:r>
        </a:p>
      </dgm:t>
    </dgm:pt>
    <dgm:pt modelId="{EB6F20DE-FD66-449D-AE7D-327C0A43D2C2}" type="parTrans" cxnId="{BCE8E5FE-7AA9-484E-B927-A65826CB1C4A}">
      <dgm:prSet/>
      <dgm:spPr/>
      <dgm:t>
        <a:bodyPr/>
        <a:lstStyle/>
        <a:p>
          <a:endParaRPr lang="en-US" b="1"/>
        </a:p>
      </dgm:t>
    </dgm:pt>
    <dgm:pt modelId="{0BBB9BBE-7F74-4D98-BAC6-6239518B2896}" type="sibTrans" cxnId="{BCE8E5FE-7AA9-484E-B927-A65826CB1C4A}">
      <dgm:prSet/>
      <dgm:spPr/>
      <dgm:t>
        <a:bodyPr/>
        <a:lstStyle/>
        <a:p>
          <a:endParaRPr lang="en-US" b="1"/>
        </a:p>
      </dgm:t>
    </dgm:pt>
    <dgm:pt modelId="{2B839C58-C6B8-4699-BF65-AD68ABC70E39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Restitution</a:t>
          </a:r>
        </a:p>
      </dgm:t>
    </dgm:pt>
    <dgm:pt modelId="{6526317C-36B3-4C26-BCB9-D23B55FB9387}" type="parTrans" cxnId="{303C9DEB-FAE1-463A-96F9-C037B898D4BD}">
      <dgm:prSet/>
      <dgm:spPr/>
      <dgm:t>
        <a:bodyPr/>
        <a:lstStyle/>
        <a:p>
          <a:endParaRPr lang="en-US" b="1"/>
        </a:p>
      </dgm:t>
    </dgm:pt>
    <dgm:pt modelId="{B7AC2226-BA4D-447D-80AA-01900A8E9C73}" type="sibTrans" cxnId="{303C9DEB-FAE1-463A-96F9-C037B898D4BD}">
      <dgm:prSet/>
      <dgm:spPr/>
      <dgm:t>
        <a:bodyPr/>
        <a:lstStyle/>
        <a:p>
          <a:endParaRPr lang="en-US" b="1"/>
        </a:p>
      </dgm:t>
    </dgm:pt>
    <dgm:pt modelId="{F4FBE9AB-D89E-46BB-B564-CA423906CBDB}" type="pres">
      <dgm:prSet presAssocID="{B1F19D24-2A0F-47B3-BFFA-BCC157EB6DAF}" presName="diagram" presStyleCnt="0">
        <dgm:presLayoutVars>
          <dgm:dir/>
          <dgm:resizeHandles val="exact"/>
        </dgm:presLayoutVars>
      </dgm:prSet>
      <dgm:spPr/>
    </dgm:pt>
    <dgm:pt modelId="{39E10186-2FE4-4CF4-89EF-9B09983BC9C8}" type="pres">
      <dgm:prSet presAssocID="{3F184DE1-2927-4510-88D7-F5AC5E8C75CB}" presName="node" presStyleLbl="node1" presStyleIdx="0" presStyleCnt="11">
        <dgm:presLayoutVars>
          <dgm:bulletEnabled val="1"/>
        </dgm:presLayoutVars>
      </dgm:prSet>
      <dgm:spPr/>
    </dgm:pt>
    <dgm:pt modelId="{6236A7F3-D11A-482F-830B-5B09279FF799}" type="pres">
      <dgm:prSet presAssocID="{8765C82B-3197-448E-847C-08AF3EA3ECD6}" presName="sibTrans" presStyleCnt="0"/>
      <dgm:spPr/>
    </dgm:pt>
    <dgm:pt modelId="{18060F12-54E5-48CF-9AB2-7A9286259267}" type="pres">
      <dgm:prSet presAssocID="{52456EF0-5290-4476-A945-739479C1C4F3}" presName="node" presStyleLbl="node1" presStyleIdx="1" presStyleCnt="11">
        <dgm:presLayoutVars>
          <dgm:bulletEnabled val="1"/>
        </dgm:presLayoutVars>
      </dgm:prSet>
      <dgm:spPr/>
    </dgm:pt>
    <dgm:pt modelId="{E4AD655D-2F75-4ACE-B087-334FD3ECF357}" type="pres">
      <dgm:prSet presAssocID="{11784C60-C1FE-445B-8E83-455E936D53C5}" presName="sibTrans" presStyleCnt="0"/>
      <dgm:spPr/>
    </dgm:pt>
    <dgm:pt modelId="{D56EECDA-D396-4880-A918-60372184DA00}" type="pres">
      <dgm:prSet presAssocID="{44741924-1C0D-43CA-88E4-2DF0F5F6D394}" presName="node" presStyleLbl="node1" presStyleIdx="2" presStyleCnt="11">
        <dgm:presLayoutVars>
          <dgm:bulletEnabled val="1"/>
        </dgm:presLayoutVars>
      </dgm:prSet>
      <dgm:spPr/>
    </dgm:pt>
    <dgm:pt modelId="{2D9AD023-8099-402F-8021-4F613F649B8F}" type="pres">
      <dgm:prSet presAssocID="{9330C822-A995-4A6B-A129-D34D9CA0E0D3}" presName="sibTrans" presStyleCnt="0"/>
      <dgm:spPr/>
    </dgm:pt>
    <dgm:pt modelId="{FF99180A-9643-47D5-A1B0-8CBA86F116D0}" type="pres">
      <dgm:prSet presAssocID="{3B923EC5-603B-42BA-BC99-8B6418B69CE0}" presName="node" presStyleLbl="node1" presStyleIdx="3" presStyleCnt="11">
        <dgm:presLayoutVars>
          <dgm:bulletEnabled val="1"/>
        </dgm:presLayoutVars>
      </dgm:prSet>
      <dgm:spPr/>
    </dgm:pt>
    <dgm:pt modelId="{71CAC165-6976-496C-8C15-6BDB29A21C4C}" type="pres">
      <dgm:prSet presAssocID="{7397726C-6F37-45E4-BA23-1FAEDB28B99E}" presName="sibTrans" presStyleCnt="0"/>
      <dgm:spPr/>
    </dgm:pt>
    <dgm:pt modelId="{BFAD2886-448E-41D6-8604-41D62551AB3C}" type="pres">
      <dgm:prSet presAssocID="{4629752B-CE55-4380-B23C-46FAA1F3BA8B}" presName="node" presStyleLbl="node1" presStyleIdx="4" presStyleCnt="11">
        <dgm:presLayoutVars>
          <dgm:bulletEnabled val="1"/>
        </dgm:presLayoutVars>
      </dgm:prSet>
      <dgm:spPr/>
    </dgm:pt>
    <dgm:pt modelId="{1773EFE7-8326-4D35-85A8-C625AC656572}" type="pres">
      <dgm:prSet presAssocID="{638B0F7E-2821-47AB-851E-925B58E4D673}" presName="sibTrans" presStyleCnt="0"/>
      <dgm:spPr/>
    </dgm:pt>
    <dgm:pt modelId="{3E35B3FC-EBAD-4314-913F-1D8FAA5DC926}" type="pres">
      <dgm:prSet presAssocID="{3380DFDE-0503-4A92-9DDD-95AB58FC35ED}" presName="node" presStyleLbl="node1" presStyleIdx="5" presStyleCnt="11">
        <dgm:presLayoutVars>
          <dgm:bulletEnabled val="1"/>
        </dgm:presLayoutVars>
      </dgm:prSet>
      <dgm:spPr/>
    </dgm:pt>
    <dgm:pt modelId="{FEB08CF9-9CB6-44EE-A53C-958B84EAADB9}" type="pres">
      <dgm:prSet presAssocID="{97551026-1E08-458F-8770-D9B67971F605}" presName="sibTrans" presStyleCnt="0"/>
      <dgm:spPr/>
    </dgm:pt>
    <dgm:pt modelId="{C5DE7BAD-F0B1-4A9F-8205-166D04B2463A}" type="pres">
      <dgm:prSet presAssocID="{985B773D-5732-4057-B2D3-8D3945E0919C}" presName="node" presStyleLbl="node1" presStyleIdx="6" presStyleCnt="11">
        <dgm:presLayoutVars>
          <dgm:bulletEnabled val="1"/>
        </dgm:presLayoutVars>
      </dgm:prSet>
      <dgm:spPr/>
    </dgm:pt>
    <dgm:pt modelId="{A9F2E27D-8A1D-4B44-B47E-E2EEA4060BA3}" type="pres">
      <dgm:prSet presAssocID="{29F8D71E-2D60-4EA6-B995-20DCE3953FF8}" presName="sibTrans" presStyleCnt="0"/>
      <dgm:spPr/>
    </dgm:pt>
    <dgm:pt modelId="{82AE568C-997D-43B1-ABEA-7E98255F30D9}" type="pres">
      <dgm:prSet presAssocID="{226E7CA7-8FF6-4D46-86A4-468CC5ECBCEC}" presName="node" presStyleLbl="node1" presStyleIdx="7" presStyleCnt="11">
        <dgm:presLayoutVars>
          <dgm:bulletEnabled val="1"/>
        </dgm:presLayoutVars>
      </dgm:prSet>
      <dgm:spPr/>
    </dgm:pt>
    <dgm:pt modelId="{05A32640-5621-4D4E-B53D-2AB4E777EF5F}" type="pres">
      <dgm:prSet presAssocID="{D83C233B-B80F-4A94-8F5A-232E390275A7}" presName="sibTrans" presStyleCnt="0"/>
      <dgm:spPr/>
    </dgm:pt>
    <dgm:pt modelId="{B877655F-4286-46B0-9154-9B8334D1D02A}" type="pres">
      <dgm:prSet presAssocID="{B62DD27F-C262-445C-A215-089168DD9B1B}" presName="node" presStyleLbl="node1" presStyleIdx="8" presStyleCnt="11">
        <dgm:presLayoutVars>
          <dgm:bulletEnabled val="1"/>
        </dgm:presLayoutVars>
      </dgm:prSet>
      <dgm:spPr/>
    </dgm:pt>
    <dgm:pt modelId="{7769F33F-02D3-4522-98C2-082AF7E2CFB7}" type="pres">
      <dgm:prSet presAssocID="{0BBB9BBE-7F74-4D98-BAC6-6239518B2896}" presName="sibTrans" presStyleCnt="0"/>
      <dgm:spPr/>
    </dgm:pt>
    <dgm:pt modelId="{E54FCBCD-6C3D-48D3-915C-9B8656CFBD59}" type="pres">
      <dgm:prSet presAssocID="{2B839C58-C6B8-4699-BF65-AD68ABC70E39}" presName="node" presStyleLbl="node1" presStyleIdx="9" presStyleCnt="11">
        <dgm:presLayoutVars>
          <dgm:bulletEnabled val="1"/>
        </dgm:presLayoutVars>
      </dgm:prSet>
      <dgm:spPr/>
    </dgm:pt>
    <dgm:pt modelId="{68063B7D-D9EA-4749-99D3-B2BDF7144869}" type="pres">
      <dgm:prSet presAssocID="{B7AC2226-BA4D-447D-80AA-01900A8E9C73}" presName="sibTrans" presStyleCnt="0"/>
      <dgm:spPr/>
    </dgm:pt>
    <dgm:pt modelId="{9841553F-EE2B-46E5-BF28-AA7645F8EBF2}" type="pres">
      <dgm:prSet presAssocID="{918DDC8E-B2C3-4060-982C-8415DA459C3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B2A6D11-AE30-4625-95F7-4B632452B289}" srcId="{B1F19D24-2A0F-47B3-BFFA-BCC157EB6DAF}" destId="{226E7CA7-8FF6-4D46-86A4-468CC5ECBCEC}" srcOrd="7" destOrd="0" parTransId="{5736A105-81EB-44B1-805C-CD0884D2C9E0}" sibTransId="{D83C233B-B80F-4A94-8F5A-232E390275A7}"/>
    <dgm:cxn modelId="{ED994113-7CAE-4EBB-9039-87B418D3167A}" type="presOf" srcId="{226E7CA7-8FF6-4D46-86A4-468CC5ECBCEC}" destId="{82AE568C-997D-43B1-ABEA-7E98255F30D9}" srcOrd="0" destOrd="0" presId="urn:microsoft.com/office/officeart/2005/8/layout/default"/>
    <dgm:cxn modelId="{03375F19-FF77-4BC7-8728-D88DB10C0034}" srcId="{B1F19D24-2A0F-47B3-BFFA-BCC157EB6DAF}" destId="{4629752B-CE55-4380-B23C-46FAA1F3BA8B}" srcOrd="4" destOrd="0" parTransId="{4E1AA9E0-AF87-452A-8820-5C28D4F281C3}" sibTransId="{638B0F7E-2821-47AB-851E-925B58E4D673}"/>
    <dgm:cxn modelId="{36D1A51D-7F57-4216-B36D-48683C02F69C}" type="presOf" srcId="{3B923EC5-603B-42BA-BC99-8B6418B69CE0}" destId="{FF99180A-9643-47D5-A1B0-8CBA86F116D0}" srcOrd="0" destOrd="0" presId="urn:microsoft.com/office/officeart/2005/8/layout/default"/>
    <dgm:cxn modelId="{A57E9D20-949E-4A5E-AB2F-ED91662DA9B3}" srcId="{B1F19D24-2A0F-47B3-BFFA-BCC157EB6DAF}" destId="{3380DFDE-0503-4A92-9DDD-95AB58FC35ED}" srcOrd="5" destOrd="0" parTransId="{DC9C5A8E-8042-437A-8E0B-92458DB97469}" sibTransId="{97551026-1E08-458F-8770-D9B67971F605}"/>
    <dgm:cxn modelId="{E7DE0C29-268A-449A-BFAB-C8970CE9E246}" srcId="{B1F19D24-2A0F-47B3-BFFA-BCC157EB6DAF}" destId="{918DDC8E-B2C3-4060-982C-8415DA459C3B}" srcOrd="10" destOrd="0" parTransId="{621C2622-A864-4027-B531-721A410E6D4F}" sibTransId="{EFCFD1B2-2E64-43CE-90F1-BD92E40A9307}"/>
    <dgm:cxn modelId="{722AE429-ABE9-4E7B-AD80-ADEA3A62CCA8}" srcId="{B1F19D24-2A0F-47B3-BFFA-BCC157EB6DAF}" destId="{3F184DE1-2927-4510-88D7-F5AC5E8C75CB}" srcOrd="0" destOrd="0" parTransId="{C26F8C27-1A12-4E29-BCC2-21E7E5C9079C}" sibTransId="{8765C82B-3197-448E-847C-08AF3EA3ECD6}"/>
    <dgm:cxn modelId="{FD5B242D-5FD7-4135-AFCC-C85AEEEAAFA3}" type="presOf" srcId="{985B773D-5732-4057-B2D3-8D3945E0919C}" destId="{C5DE7BAD-F0B1-4A9F-8205-166D04B2463A}" srcOrd="0" destOrd="0" presId="urn:microsoft.com/office/officeart/2005/8/layout/default"/>
    <dgm:cxn modelId="{12C3392E-1969-42B5-9C97-F36BC84665D6}" type="presOf" srcId="{B1598255-FE09-4342-A25F-32049BA37923}" destId="{82AE568C-997D-43B1-ABEA-7E98255F30D9}" srcOrd="0" destOrd="1" presId="urn:microsoft.com/office/officeart/2005/8/layout/default"/>
    <dgm:cxn modelId="{4C33EE32-B379-4490-806D-B2D5D50DF226}" type="presOf" srcId="{1BDE2400-5230-435F-A967-F3DA8A4D5147}" destId="{82AE568C-997D-43B1-ABEA-7E98255F30D9}" srcOrd="0" destOrd="2" presId="urn:microsoft.com/office/officeart/2005/8/layout/default"/>
    <dgm:cxn modelId="{CE08B93A-9F2D-47E9-902D-99C89DA8FA89}" type="presOf" srcId="{B62DD27F-C262-445C-A215-089168DD9B1B}" destId="{B877655F-4286-46B0-9154-9B8334D1D02A}" srcOrd="0" destOrd="0" presId="urn:microsoft.com/office/officeart/2005/8/layout/default"/>
    <dgm:cxn modelId="{20F7673F-4E31-4E0E-9C8D-71F4DCC0E39F}" type="presOf" srcId="{B1F19D24-2A0F-47B3-BFFA-BCC157EB6DAF}" destId="{F4FBE9AB-D89E-46BB-B564-CA423906CBDB}" srcOrd="0" destOrd="0" presId="urn:microsoft.com/office/officeart/2005/8/layout/default"/>
    <dgm:cxn modelId="{8F3E665F-FD60-460D-BF29-0D64CFF15640}" type="presOf" srcId="{2B839C58-C6B8-4699-BF65-AD68ABC70E39}" destId="{E54FCBCD-6C3D-48D3-915C-9B8656CFBD59}" srcOrd="0" destOrd="0" presId="urn:microsoft.com/office/officeart/2005/8/layout/default"/>
    <dgm:cxn modelId="{A155C743-2EE6-43A4-B5EF-005E8ACC1BD4}" srcId="{B1F19D24-2A0F-47B3-BFFA-BCC157EB6DAF}" destId="{52456EF0-5290-4476-A945-739479C1C4F3}" srcOrd="1" destOrd="0" parTransId="{F76FCC05-156E-4BEA-97C2-FFEB84F36A53}" sibTransId="{11784C60-C1FE-445B-8E83-455E936D53C5}"/>
    <dgm:cxn modelId="{90062647-9ACC-413E-B1C0-8219F284F8CC}" type="presOf" srcId="{44741924-1C0D-43CA-88E4-2DF0F5F6D394}" destId="{D56EECDA-D396-4880-A918-60372184DA00}" srcOrd="0" destOrd="0" presId="urn:microsoft.com/office/officeart/2005/8/layout/default"/>
    <dgm:cxn modelId="{B5D44E48-82CD-47A1-9E6D-4D3D5C0AB6DE}" srcId="{B1F19D24-2A0F-47B3-BFFA-BCC157EB6DAF}" destId="{44741924-1C0D-43CA-88E4-2DF0F5F6D394}" srcOrd="2" destOrd="0" parTransId="{C573A905-F4B2-49A4-9D08-5538E52C3CC4}" sibTransId="{9330C822-A995-4A6B-A129-D34D9CA0E0D3}"/>
    <dgm:cxn modelId="{3EA69F71-516E-464C-8B18-CB13A7D65628}" type="presOf" srcId="{3380DFDE-0503-4A92-9DDD-95AB58FC35ED}" destId="{3E35B3FC-EBAD-4314-913F-1D8FAA5DC926}" srcOrd="0" destOrd="0" presId="urn:microsoft.com/office/officeart/2005/8/layout/default"/>
    <dgm:cxn modelId="{86EB3376-D2C7-44B7-B854-169E3A9FB941}" srcId="{226E7CA7-8FF6-4D46-86A4-468CC5ECBCEC}" destId="{1458D373-DD2D-483C-85B3-3B259B7898CB}" srcOrd="2" destOrd="0" parTransId="{DA8FB1C3-D0EF-422C-B74E-F315EAEFF09A}" sibTransId="{CFDB6E34-B260-4802-A6DC-562ECF8192E0}"/>
    <dgm:cxn modelId="{EA24D379-C49D-4FFA-845C-24208DAE45F9}" type="presOf" srcId="{52456EF0-5290-4476-A945-739479C1C4F3}" destId="{18060F12-54E5-48CF-9AB2-7A9286259267}" srcOrd="0" destOrd="0" presId="urn:microsoft.com/office/officeart/2005/8/layout/default"/>
    <dgm:cxn modelId="{8C80EE96-B4F8-472E-903A-6225FE9C9D78}" type="presOf" srcId="{3F184DE1-2927-4510-88D7-F5AC5E8C75CB}" destId="{39E10186-2FE4-4CF4-89EF-9B09983BC9C8}" srcOrd="0" destOrd="0" presId="urn:microsoft.com/office/officeart/2005/8/layout/default"/>
    <dgm:cxn modelId="{8D57AEAF-CF51-4CBE-87A6-87955750FA65}" srcId="{B1F19D24-2A0F-47B3-BFFA-BCC157EB6DAF}" destId="{985B773D-5732-4057-B2D3-8D3945E0919C}" srcOrd="6" destOrd="0" parTransId="{8036680A-F321-4A8D-B09E-3B24D72EDAC6}" sibTransId="{29F8D71E-2D60-4EA6-B995-20DCE3953FF8}"/>
    <dgm:cxn modelId="{BCE48DB2-4CF9-44DD-87AB-0AF18AF4702A}" type="presOf" srcId="{918DDC8E-B2C3-4060-982C-8415DA459C3B}" destId="{9841553F-EE2B-46E5-BF28-AA7645F8EBF2}" srcOrd="0" destOrd="0" presId="urn:microsoft.com/office/officeart/2005/8/layout/default"/>
    <dgm:cxn modelId="{9769F4B5-D270-4AB2-9CEF-2438261E0B74}" srcId="{226E7CA7-8FF6-4D46-86A4-468CC5ECBCEC}" destId="{B1598255-FE09-4342-A25F-32049BA37923}" srcOrd="0" destOrd="0" parTransId="{4D9DFF04-6ACE-4942-9620-846AA93B2DCD}" sibTransId="{9C30167F-3266-4A6E-A2B0-7DADAF6F31E1}"/>
    <dgm:cxn modelId="{91F857CB-B50A-443C-9D04-48042E64EF4D}" type="presOf" srcId="{1458D373-DD2D-483C-85B3-3B259B7898CB}" destId="{82AE568C-997D-43B1-ABEA-7E98255F30D9}" srcOrd="0" destOrd="3" presId="urn:microsoft.com/office/officeart/2005/8/layout/default"/>
    <dgm:cxn modelId="{168904DB-0D10-4CF5-98CC-2DAD73869262}" type="presOf" srcId="{4629752B-CE55-4380-B23C-46FAA1F3BA8B}" destId="{BFAD2886-448E-41D6-8604-41D62551AB3C}" srcOrd="0" destOrd="0" presId="urn:microsoft.com/office/officeart/2005/8/layout/default"/>
    <dgm:cxn modelId="{531C9ADE-73E6-4E60-95AE-9A4B47E8E792}" srcId="{B1F19D24-2A0F-47B3-BFFA-BCC157EB6DAF}" destId="{3B923EC5-603B-42BA-BC99-8B6418B69CE0}" srcOrd="3" destOrd="0" parTransId="{A8B8BA98-05A8-4042-B6A6-424BBEC40748}" sibTransId="{7397726C-6F37-45E4-BA23-1FAEDB28B99E}"/>
    <dgm:cxn modelId="{BABD66DF-09E4-48F6-9009-FE7D15458940}" srcId="{226E7CA7-8FF6-4D46-86A4-468CC5ECBCEC}" destId="{1BDE2400-5230-435F-A967-F3DA8A4D5147}" srcOrd="1" destOrd="0" parTransId="{E93AE2C5-1833-42D2-B19A-A7902D97FD73}" sibTransId="{88DCA45F-94E8-4ABD-B4D6-342F056011EA}"/>
    <dgm:cxn modelId="{303C9DEB-FAE1-463A-96F9-C037B898D4BD}" srcId="{B1F19D24-2A0F-47B3-BFFA-BCC157EB6DAF}" destId="{2B839C58-C6B8-4699-BF65-AD68ABC70E39}" srcOrd="9" destOrd="0" parTransId="{6526317C-36B3-4C26-BCB9-D23B55FB9387}" sibTransId="{B7AC2226-BA4D-447D-80AA-01900A8E9C73}"/>
    <dgm:cxn modelId="{BCE8E5FE-7AA9-484E-B927-A65826CB1C4A}" srcId="{B1F19D24-2A0F-47B3-BFFA-BCC157EB6DAF}" destId="{B62DD27F-C262-445C-A215-089168DD9B1B}" srcOrd="8" destOrd="0" parTransId="{EB6F20DE-FD66-449D-AE7D-327C0A43D2C2}" sibTransId="{0BBB9BBE-7F74-4D98-BAC6-6239518B2896}"/>
    <dgm:cxn modelId="{338C5589-18D4-4816-AABF-A9BCB0279FCF}" type="presParOf" srcId="{F4FBE9AB-D89E-46BB-B564-CA423906CBDB}" destId="{39E10186-2FE4-4CF4-89EF-9B09983BC9C8}" srcOrd="0" destOrd="0" presId="urn:microsoft.com/office/officeart/2005/8/layout/default"/>
    <dgm:cxn modelId="{29C1B050-0A85-4777-9C57-690EFC7D3127}" type="presParOf" srcId="{F4FBE9AB-D89E-46BB-B564-CA423906CBDB}" destId="{6236A7F3-D11A-482F-830B-5B09279FF799}" srcOrd="1" destOrd="0" presId="urn:microsoft.com/office/officeart/2005/8/layout/default"/>
    <dgm:cxn modelId="{D058AD44-7740-446E-9839-2CB02608E7E3}" type="presParOf" srcId="{F4FBE9AB-D89E-46BB-B564-CA423906CBDB}" destId="{18060F12-54E5-48CF-9AB2-7A9286259267}" srcOrd="2" destOrd="0" presId="urn:microsoft.com/office/officeart/2005/8/layout/default"/>
    <dgm:cxn modelId="{FD2F7398-DD1B-47B9-AA4A-E8B8CA851086}" type="presParOf" srcId="{F4FBE9AB-D89E-46BB-B564-CA423906CBDB}" destId="{E4AD655D-2F75-4ACE-B087-334FD3ECF357}" srcOrd="3" destOrd="0" presId="urn:microsoft.com/office/officeart/2005/8/layout/default"/>
    <dgm:cxn modelId="{690A6240-1B20-42B2-ACDF-C8A9ABF544AA}" type="presParOf" srcId="{F4FBE9AB-D89E-46BB-B564-CA423906CBDB}" destId="{D56EECDA-D396-4880-A918-60372184DA00}" srcOrd="4" destOrd="0" presId="urn:microsoft.com/office/officeart/2005/8/layout/default"/>
    <dgm:cxn modelId="{B4146883-165A-4665-9B6F-378FBA4D64CA}" type="presParOf" srcId="{F4FBE9AB-D89E-46BB-B564-CA423906CBDB}" destId="{2D9AD023-8099-402F-8021-4F613F649B8F}" srcOrd="5" destOrd="0" presId="urn:microsoft.com/office/officeart/2005/8/layout/default"/>
    <dgm:cxn modelId="{3BF20732-F652-41F9-8825-9413A321593F}" type="presParOf" srcId="{F4FBE9AB-D89E-46BB-B564-CA423906CBDB}" destId="{FF99180A-9643-47D5-A1B0-8CBA86F116D0}" srcOrd="6" destOrd="0" presId="urn:microsoft.com/office/officeart/2005/8/layout/default"/>
    <dgm:cxn modelId="{0B9AE22B-84F4-4236-BD80-F80B9B1BE2C7}" type="presParOf" srcId="{F4FBE9AB-D89E-46BB-B564-CA423906CBDB}" destId="{71CAC165-6976-496C-8C15-6BDB29A21C4C}" srcOrd="7" destOrd="0" presId="urn:microsoft.com/office/officeart/2005/8/layout/default"/>
    <dgm:cxn modelId="{C5E2963F-4FB1-4ED0-A6EB-505F28E08000}" type="presParOf" srcId="{F4FBE9AB-D89E-46BB-B564-CA423906CBDB}" destId="{BFAD2886-448E-41D6-8604-41D62551AB3C}" srcOrd="8" destOrd="0" presId="urn:microsoft.com/office/officeart/2005/8/layout/default"/>
    <dgm:cxn modelId="{973443D5-8936-4CE8-BBFB-4582395AB6EE}" type="presParOf" srcId="{F4FBE9AB-D89E-46BB-B564-CA423906CBDB}" destId="{1773EFE7-8326-4D35-85A8-C625AC656572}" srcOrd="9" destOrd="0" presId="urn:microsoft.com/office/officeart/2005/8/layout/default"/>
    <dgm:cxn modelId="{04588E85-EF24-4103-9712-FDEE9AF2D2C7}" type="presParOf" srcId="{F4FBE9AB-D89E-46BB-B564-CA423906CBDB}" destId="{3E35B3FC-EBAD-4314-913F-1D8FAA5DC926}" srcOrd="10" destOrd="0" presId="urn:microsoft.com/office/officeart/2005/8/layout/default"/>
    <dgm:cxn modelId="{8B4E2432-B0BF-4856-82B0-95A8C8E2AC74}" type="presParOf" srcId="{F4FBE9AB-D89E-46BB-B564-CA423906CBDB}" destId="{FEB08CF9-9CB6-44EE-A53C-958B84EAADB9}" srcOrd="11" destOrd="0" presId="urn:microsoft.com/office/officeart/2005/8/layout/default"/>
    <dgm:cxn modelId="{A4919C3C-ED60-4BDD-A324-CD31E98CDAD0}" type="presParOf" srcId="{F4FBE9AB-D89E-46BB-B564-CA423906CBDB}" destId="{C5DE7BAD-F0B1-4A9F-8205-166D04B2463A}" srcOrd="12" destOrd="0" presId="urn:microsoft.com/office/officeart/2005/8/layout/default"/>
    <dgm:cxn modelId="{04552AC3-F7BD-41A9-871C-D89072FD0302}" type="presParOf" srcId="{F4FBE9AB-D89E-46BB-B564-CA423906CBDB}" destId="{A9F2E27D-8A1D-4B44-B47E-E2EEA4060BA3}" srcOrd="13" destOrd="0" presId="urn:microsoft.com/office/officeart/2005/8/layout/default"/>
    <dgm:cxn modelId="{5ADCF680-270E-46FE-A585-77864B8758C5}" type="presParOf" srcId="{F4FBE9AB-D89E-46BB-B564-CA423906CBDB}" destId="{82AE568C-997D-43B1-ABEA-7E98255F30D9}" srcOrd="14" destOrd="0" presId="urn:microsoft.com/office/officeart/2005/8/layout/default"/>
    <dgm:cxn modelId="{200324A3-37E8-4B4C-82A2-6C39E5190932}" type="presParOf" srcId="{F4FBE9AB-D89E-46BB-B564-CA423906CBDB}" destId="{05A32640-5621-4D4E-B53D-2AB4E777EF5F}" srcOrd="15" destOrd="0" presId="urn:microsoft.com/office/officeart/2005/8/layout/default"/>
    <dgm:cxn modelId="{ACB67487-2830-4036-9A46-408247373C0A}" type="presParOf" srcId="{F4FBE9AB-D89E-46BB-B564-CA423906CBDB}" destId="{B877655F-4286-46B0-9154-9B8334D1D02A}" srcOrd="16" destOrd="0" presId="urn:microsoft.com/office/officeart/2005/8/layout/default"/>
    <dgm:cxn modelId="{EDBD8352-074A-4C1A-80BF-97499C8BB6A1}" type="presParOf" srcId="{F4FBE9AB-D89E-46BB-B564-CA423906CBDB}" destId="{7769F33F-02D3-4522-98C2-082AF7E2CFB7}" srcOrd="17" destOrd="0" presId="urn:microsoft.com/office/officeart/2005/8/layout/default"/>
    <dgm:cxn modelId="{8C4FA941-E2AC-48E0-9994-3AE710B28866}" type="presParOf" srcId="{F4FBE9AB-D89E-46BB-B564-CA423906CBDB}" destId="{E54FCBCD-6C3D-48D3-915C-9B8656CFBD59}" srcOrd="18" destOrd="0" presId="urn:microsoft.com/office/officeart/2005/8/layout/default"/>
    <dgm:cxn modelId="{31765598-1C87-47C3-8322-5EAFADE808B1}" type="presParOf" srcId="{F4FBE9AB-D89E-46BB-B564-CA423906CBDB}" destId="{68063B7D-D9EA-4749-99D3-B2BDF7144869}" srcOrd="19" destOrd="0" presId="urn:microsoft.com/office/officeart/2005/8/layout/default"/>
    <dgm:cxn modelId="{E43081E1-62FF-47BE-ADD4-FCFEC0BB4E86}" type="presParOf" srcId="{F4FBE9AB-D89E-46BB-B564-CA423906CBDB}" destId="{9841553F-EE2B-46E5-BF28-AA7645F8EBF2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D21C5-0756-4C24-99C9-C80DF4EB88EA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873EEB-B26A-48D2-9ACB-54A287463510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Arrest</a:t>
          </a:r>
        </a:p>
      </dgm:t>
    </dgm:pt>
    <dgm:pt modelId="{ADB2CA30-A1F0-4BEB-85C1-9A33791F2828}" type="parTrans" cxnId="{6DEDE4E8-B7E1-4FC6-9280-F41B9F9F85D8}">
      <dgm:prSet/>
      <dgm:spPr/>
      <dgm:t>
        <a:bodyPr/>
        <a:lstStyle/>
        <a:p>
          <a:endParaRPr lang="en-US" b="1"/>
        </a:p>
      </dgm:t>
    </dgm:pt>
    <dgm:pt modelId="{B661A157-ABF0-4972-9AB5-04790172F965}" type="sibTrans" cxnId="{6DEDE4E8-B7E1-4FC6-9280-F41B9F9F85D8}">
      <dgm:prSet/>
      <dgm:spPr/>
      <dgm:t>
        <a:bodyPr/>
        <a:lstStyle/>
        <a:p>
          <a:endParaRPr lang="en-US" b="1"/>
        </a:p>
      </dgm:t>
    </dgm:pt>
    <dgm:pt modelId="{E52C2CA6-4171-44F3-9D31-5AE1DCDBA048}" type="asst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 err="1"/>
            <a:t>MNPAT</a:t>
          </a:r>
          <a:endParaRPr lang="en-US" b="1" dirty="0"/>
        </a:p>
      </dgm:t>
    </dgm:pt>
    <dgm:pt modelId="{3B326EF9-D9A9-4BE3-9E25-F95455396818}" type="parTrans" cxnId="{B6673633-CD68-4A45-AF20-BBE37A1E24BF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29CC81B-8028-48E6-940B-FC8B01952754}" type="sibTrans" cxnId="{B6673633-CD68-4A45-AF20-BBE37A1E24BF}">
      <dgm:prSet/>
      <dgm:spPr/>
      <dgm:t>
        <a:bodyPr/>
        <a:lstStyle/>
        <a:p>
          <a:endParaRPr lang="en-US" b="1"/>
        </a:p>
      </dgm:t>
    </dgm:pt>
    <dgm:pt modelId="{2E4B1963-AC8F-4399-8823-533A2064300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Bail Hearing</a:t>
          </a:r>
        </a:p>
      </dgm:t>
    </dgm:pt>
    <dgm:pt modelId="{82EEBC63-0A0B-4224-94D3-12612E0A0A62}" type="parTrans" cxnId="{84229E6B-77A8-45CD-826F-F6E114D77AD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98640AC3-5498-4231-8DD1-6E732DDACCEB}" type="sibTrans" cxnId="{84229E6B-77A8-45CD-826F-F6E114D77AD5}">
      <dgm:prSet/>
      <dgm:spPr/>
      <dgm:t>
        <a:bodyPr/>
        <a:lstStyle/>
        <a:p>
          <a:endParaRPr lang="en-US" b="1"/>
        </a:p>
      </dgm:t>
    </dgm:pt>
    <dgm:pt modelId="{33749450-5D47-42B9-B5CB-FE79886D7653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w/Conditions</a:t>
          </a:r>
        </a:p>
      </dgm:t>
    </dgm:pt>
    <dgm:pt modelId="{D86B156E-50F4-4BD6-984E-7B734283BE16}" type="parTrans" cxnId="{3304A462-DD54-4B9C-A06F-9015DAA0094F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0DA148AF-71A1-4F4C-AD61-0747B8C5D6B1}" type="sibTrans" cxnId="{3304A462-DD54-4B9C-A06F-9015DAA0094F}">
      <dgm:prSet/>
      <dgm:spPr/>
      <dgm:t>
        <a:bodyPr/>
        <a:lstStyle/>
        <a:p>
          <a:endParaRPr lang="en-US" b="1"/>
        </a:p>
      </dgm:t>
    </dgm:pt>
    <dgm:pt modelId="{CD90A1EE-6342-4B48-880F-95D02569B66B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w/out Conditions</a:t>
          </a:r>
        </a:p>
        <a:p>
          <a:endParaRPr lang="en-US" b="1" dirty="0"/>
        </a:p>
      </dgm:t>
    </dgm:pt>
    <dgm:pt modelId="{E0B14F4B-E3FC-41F0-9FC4-79F12389386F}" type="parTrans" cxnId="{1AE369AB-639D-4428-965B-BF8EC8EC39C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CD51047C-84BC-4A1B-99F9-0E9DBA8F1585}" type="sibTrans" cxnId="{1AE369AB-639D-4428-965B-BF8EC8EC39CE}">
      <dgm:prSet/>
      <dgm:spPr/>
      <dgm:t>
        <a:bodyPr/>
        <a:lstStyle/>
        <a:p>
          <a:endParaRPr lang="en-US" b="1"/>
        </a:p>
      </dgm:t>
    </dgm:pt>
    <dgm:pt modelId="{37F491FC-FD7A-433B-A77B-BA6DE285683B}" type="asst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Diversion</a:t>
          </a:r>
        </a:p>
      </dgm:t>
    </dgm:pt>
    <dgm:pt modelId="{890FC7DD-0509-487F-A388-A6CC1F15A90D}" type="parTrans" cxnId="{5614B7D3-A803-462E-9927-B06AA08CC596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4DE77D8-727A-4358-ABC9-8843BEA92F74}" type="sibTrans" cxnId="{5614B7D3-A803-462E-9927-B06AA08CC596}">
      <dgm:prSet/>
      <dgm:spPr/>
      <dgm:t>
        <a:bodyPr/>
        <a:lstStyle/>
        <a:p>
          <a:endParaRPr lang="en-US" b="1"/>
        </a:p>
      </dgm:t>
    </dgm:pt>
    <dgm:pt modelId="{F1D25C54-A5EB-49BF-8DC4-937E5B27121A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Pretrial Conditional Release Supervision</a:t>
          </a:r>
        </a:p>
      </dgm:t>
    </dgm:pt>
    <dgm:pt modelId="{4DC36D9F-39B1-4AF8-8FD7-5596CECA20B0}" type="parTrans" cxnId="{D32948EA-33F7-4AA1-9440-A719EB7D178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52C4FF6D-AD59-4D0F-9261-F104DC10523A}" type="sibTrans" cxnId="{D32948EA-33F7-4AA1-9440-A719EB7D178D}">
      <dgm:prSet/>
      <dgm:spPr/>
      <dgm:t>
        <a:bodyPr/>
        <a:lstStyle/>
        <a:p>
          <a:endParaRPr lang="en-US" b="1"/>
        </a:p>
      </dgm:t>
    </dgm:pt>
    <dgm:pt modelId="{652AF747-038C-45C4-998D-7E8A22F83D71}">
      <dgm:prSet phldrT="[Text]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b="1" dirty="0"/>
            <a:t>Release w/conditions w/out supervision</a:t>
          </a:r>
        </a:p>
      </dgm:t>
    </dgm:pt>
    <dgm:pt modelId="{A18E0D12-7191-42A2-AB6E-656DE5C03008}" type="parTrans" cxnId="{F088BB87-7924-4BE4-A864-4E112F7DFD80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3BDA9231-2313-42C3-AE3F-8150436C0147}" type="sibTrans" cxnId="{F088BB87-7924-4BE4-A864-4E112F7DFD80}">
      <dgm:prSet/>
      <dgm:spPr/>
      <dgm:t>
        <a:bodyPr/>
        <a:lstStyle/>
        <a:p>
          <a:endParaRPr lang="en-US" b="1"/>
        </a:p>
      </dgm:t>
    </dgm:pt>
    <dgm:pt modelId="{624E0257-C00E-4E96-BBD8-F261CB18D7F6}" type="pres">
      <dgm:prSet presAssocID="{C15D21C5-0756-4C24-99C9-C80DF4EB88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37F4B-5548-4784-84BF-4FF0F82DE39D}" type="pres">
      <dgm:prSet presAssocID="{C15D21C5-0756-4C24-99C9-C80DF4EB88EA}" presName="hierFlow" presStyleCnt="0"/>
      <dgm:spPr/>
    </dgm:pt>
    <dgm:pt modelId="{416CF6FE-D01A-4CC6-BDEB-5306D2A920A0}" type="pres">
      <dgm:prSet presAssocID="{C15D21C5-0756-4C24-99C9-C80DF4EB88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F84922-0008-43C2-BF67-1FE23A4C72C9}" type="pres">
      <dgm:prSet presAssocID="{09873EEB-B26A-48D2-9ACB-54A287463510}" presName="Name14" presStyleCnt="0"/>
      <dgm:spPr/>
    </dgm:pt>
    <dgm:pt modelId="{4846BF66-081D-44F9-A65C-C72DDFE428A5}" type="pres">
      <dgm:prSet presAssocID="{09873EEB-B26A-48D2-9ACB-54A287463510}" presName="level1Shape" presStyleLbl="node0" presStyleIdx="0" presStyleCnt="1">
        <dgm:presLayoutVars>
          <dgm:chPref val="3"/>
        </dgm:presLayoutVars>
      </dgm:prSet>
      <dgm:spPr/>
    </dgm:pt>
    <dgm:pt modelId="{3A0A5DE1-F35E-4DFA-BFA5-5CB83C412D27}" type="pres">
      <dgm:prSet presAssocID="{09873EEB-B26A-48D2-9ACB-54A287463510}" presName="hierChild2" presStyleCnt="0"/>
      <dgm:spPr/>
    </dgm:pt>
    <dgm:pt modelId="{88FEB9C1-30A9-4C4C-88F6-9E586667D615}" type="pres">
      <dgm:prSet presAssocID="{3B326EF9-D9A9-4BE3-9E25-F95455396818}" presName="Name19" presStyleLbl="parChTrans1D2" presStyleIdx="0" presStyleCnt="3"/>
      <dgm:spPr/>
    </dgm:pt>
    <dgm:pt modelId="{A518D1AC-DEAF-46EF-89DC-227E390C7731}" type="pres">
      <dgm:prSet presAssocID="{E52C2CA6-4171-44F3-9D31-5AE1DCDBA048}" presName="Name21" presStyleCnt="0"/>
      <dgm:spPr/>
    </dgm:pt>
    <dgm:pt modelId="{7884DF84-9C52-4642-B963-4A6FBAC7A6A9}" type="pres">
      <dgm:prSet presAssocID="{E52C2CA6-4171-44F3-9D31-5AE1DCDBA048}" presName="level2Shape" presStyleLbl="asst1" presStyleIdx="0" presStyleCnt="2"/>
      <dgm:spPr/>
    </dgm:pt>
    <dgm:pt modelId="{E77319E0-6317-4CA5-856A-D3A470CEA613}" type="pres">
      <dgm:prSet presAssocID="{E52C2CA6-4171-44F3-9D31-5AE1DCDBA048}" presName="hierChild3" presStyleCnt="0"/>
      <dgm:spPr/>
    </dgm:pt>
    <dgm:pt modelId="{0E70F816-81B7-4C28-AEC5-C3B36123C623}" type="pres">
      <dgm:prSet presAssocID="{890FC7DD-0509-487F-A388-A6CC1F15A90D}" presName="Name19" presStyleLbl="parChTrans1D2" presStyleIdx="1" presStyleCnt="3"/>
      <dgm:spPr/>
    </dgm:pt>
    <dgm:pt modelId="{ECE5E395-DAF3-4B59-8D49-17DF9B1AE429}" type="pres">
      <dgm:prSet presAssocID="{37F491FC-FD7A-433B-A77B-BA6DE285683B}" presName="Name21" presStyleCnt="0"/>
      <dgm:spPr/>
    </dgm:pt>
    <dgm:pt modelId="{33581499-0797-42DE-9A4A-F5172FA6CDD8}" type="pres">
      <dgm:prSet presAssocID="{37F491FC-FD7A-433B-A77B-BA6DE285683B}" presName="level2Shape" presStyleLbl="asst1" presStyleIdx="1" presStyleCnt="2"/>
      <dgm:spPr/>
    </dgm:pt>
    <dgm:pt modelId="{FB29A9FA-CD4D-4BAD-9498-DE70E902FEDD}" type="pres">
      <dgm:prSet presAssocID="{37F491FC-FD7A-433B-A77B-BA6DE285683B}" presName="hierChild3" presStyleCnt="0"/>
      <dgm:spPr/>
    </dgm:pt>
    <dgm:pt modelId="{6A8B5086-9A04-4731-B96C-521DE7913DC7}" type="pres">
      <dgm:prSet presAssocID="{82EEBC63-0A0B-4224-94D3-12612E0A0A62}" presName="Name19" presStyleLbl="parChTrans1D2" presStyleIdx="2" presStyleCnt="3"/>
      <dgm:spPr/>
    </dgm:pt>
    <dgm:pt modelId="{8FDDFF4B-9B51-4031-B402-EDC16CED2596}" type="pres">
      <dgm:prSet presAssocID="{2E4B1963-AC8F-4399-8823-533A20643001}" presName="Name21" presStyleCnt="0"/>
      <dgm:spPr/>
    </dgm:pt>
    <dgm:pt modelId="{1F49919F-F1F5-4CE4-AAE1-5DEF5D171FA7}" type="pres">
      <dgm:prSet presAssocID="{2E4B1963-AC8F-4399-8823-533A20643001}" presName="level2Shape" presStyleLbl="node2" presStyleIdx="0" presStyleCnt="1"/>
      <dgm:spPr/>
    </dgm:pt>
    <dgm:pt modelId="{10AEEAD3-EF3E-4EFD-BC39-00E41D744A5D}" type="pres">
      <dgm:prSet presAssocID="{2E4B1963-AC8F-4399-8823-533A20643001}" presName="hierChild3" presStyleCnt="0"/>
      <dgm:spPr/>
    </dgm:pt>
    <dgm:pt modelId="{5A5B97C4-E2D8-4AC7-AE34-593E7F389A70}" type="pres">
      <dgm:prSet presAssocID="{D86B156E-50F4-4BD6-984E-7B734283BE16}" presName="Name19" presStyleLbl="parChTrans1D3" presStyleIdx="0" presStyleCnt="2"/>
      <dgm:spPr/>
    </dgm:pt>
    <dgm:pt modelId="{C0D97B57-1D40-42B6-9152-7F6C0B0DA2EE}" type="pres">
      <dgm:prSet presAssocID="{33749450-5D47-42B9-B5CB-FE79886D7653}" presName="Name21" presStyleCnt="0"/>
      <dgm:spPr/>
    </dgm:pt>
    <dgm:pt modelId="{3AC9E457-5504-435B-956F-25D01B315063}" type="pres">
      <dgm:prSet presAssocID="{33749450-5D47-42B9-B5CB-FE79886D7653}" presName="level2Shape" presStyleLbl="node3" presStyleIdx="0" presStyleCnt="2"/>
      <dgm:spPr/>
    </dgm:pt>
    <dgm:pt modelId="{F7E3D894-FB6B-4D9A-9559-D7655FC08910}" type="pres">
      <dgm:prSet presAssocID="{33749450-5D47-42B9-B5CB-FE79886D7653}" presName="hierChild3" presStyleCnt="0"/>
      <dgm:spPr/>
    </dgm:pt>
    <dgm:pt modelId="{F414039A-4FED-4742-A3AB-71931D2E95AE}" type="pres">
      <dgm:prSet presAssocID="{A18E0D12-7191-42A2-AB6E-656DE5C03008}" presName="Name19" presStyleLbl="parChTrans1D4" presStyleIdx="0" presStyleCnt="2"/>
      <dgm:spPr/>
    </dgm:pt>
    <dgm:pt modelId="{6A3F948A-3ADE-4CD5-A265-C2025BB1A4EF}" type="pres">
      <dgm:prSet presAssocID="{652AF747-038C-45C4-998D-7E8A22F83D71}" presName="Name21" presStyleCnt="0"/>
      <dgm:spPr/>
    </dgm:pt>
    <dgm:pt modelId="{BAD0B6F1-010F-49F2-BCBA-3072EF8DD50C}" type="pres">
      <dgm:prSet presAssocID="{652AF747-038C-45C4-998D-7E8A22F83D71}" presName="level2Shape" presStyleLbl="node4" presStyleIdx="0" presStyleCnt="2"/>
      <dgm:spPr/>
    </dgm:pt>
    <dgm:pt modelId="{D5E748F9-EF6D-45DF-96F6-73E614ABC45F}" type="pres">
      <dgm:prSet presAssocID="{652AF747-038C-45C4-998D-7E8A22F83D71}" presName="hierChild3" presStyleCnt="0"/>
      <dgm:spPr/>
    </dgm:pt>
    <dgm:pt modelId="{70692E2A-A025-42B6-A3F6-D123E78C1CEF}" type="pres">
      <dgm:prSet presAssocID="{4DC36D9F-39B1-4AF8-8FD7-5596CECA20B0}" presName="Name19" presStyleLbl="parChTrans1D4" presStyleIdx="1" presStyleCnt="2"/>
      <dgm:spPr/>
    </dgm:pt>
    <dgm:pt modelId="{1C0CEEE9-3351-4658-890C-C818E88C89C3}" type="pres">
      <dgm:prSet presAssocID="{F1D25C54-A5EB-49BF-8DC4-937E5B27121A}" presName="Name21" presStyleCnt="0"/>
      <dgm:spPr/>
    </dgm:pt>
    <dgm:pt modelId="{8DA7898D-24AB-4A34-9FA6-FE3A26DDF206}" type="pres">
      <dgm:prSet presAssocID="{F1D25C54-A5EB-49BF-8DC4-937E5B27121A}" presName="level2Shape" presStyleLbl="node4" presStyleIdx="1" presStyleCnt="2"/>
      <dgm:spPr/>
    </dgm:pt>
    <dgm:pt modelId="{979E5753-3A2B-4D78-B367-282C828914DD}" type="pres">
      <dgm:prSet presAssocID="{F1D25C54-A5EB-49BF-8DC4-937E5B27121A}" presName="hierChild3" presStyleCnt="0"/>
      <dgm:spPr/>
    </dgm:pt>
    <dgm:pt modelId="{4C02BA54-8D24-4930-85DD-ABC9E2FC7C98}" type="pres">
      <dgm:prSet presAssocID="{E0B14F4B-E3FC-41F0-9FC4-79F12389386F}" presName="Name19" presStyleLbl="parChTrans1D3" presStyleIdx="1" presStyleCnt="2"/>
      <dgm:spPr/>
    </dgm:pt>
    <dgm:pt modelId="{44890B01-7C34-4E8A-B215-912CEB35030E}" type="pres">
      <dgm:prSet presAssocID="{CD90A1EE-6342-4B48-880F-95D02569B66B}" presName="Name21" presStyleCnt="0"/>
      <dgm:spPr/>
    </dgm:pt>
    <dgm:pt modelId="{CDA262B6-7EC8-4607-98F5-3C94235DA60B}" type="pres">
      <dgm:prSet presAssocID="{CD90A1EE-6342-4B48-880F-95D02569B66B}" presName="level2Shape" presStyleLbl="node3" presStyleIdx="1" presStyleCnt="2"/>
      <dgm:spPr/>
    </dgm:pt>
    <dgm:pt modelId="{67E433AD-1834-4EAA-9D95-AF987D4AF842}" type="pres">
      <dgm:prSet presAssocID="{CD90A1EE-6342-4B48-880F-95D02569B66B}" presName="hierChild3" presStyleCnt="0"/>
      <dgm:spPr/>
    </dgm:pt>
    <dgm:pt modelId="{95C7DA77-28BE-4E22-B114-D76B2FE05337}" type="pres">
      <dgm:prSet presAssocID="{C15D21C5-0756-4C24-99C9-C80DF4EB88EA}" presName="bgShapesFlow" presStyleCnt="0"/>
      <dgm:spPr/>
    </dgm:pt>
  </dgm:ptLst>
  <dgm:cxnLst>
    <dgm:cxn modelId="{6F12E305-E3EB-43F9-BC7F-D21898715EBE}" type="presOf" srcId="{82EEBC63-0A0B-4224-94D3-12612E0A0A62}" destId="{6A8B5086-9A04-4731-B96C-521DE7913DC7}" srcOrd="0" destOrd="0" presId="urn:microsoft.com/office/officeart/2005/8/layout/hierarchy6"/>
    <dgm:cxn modelId="{930C8A0A-B0DD-439F-AFB6-AD3191498A7E}" type="presOf" srcId="{D86B156E-50F4-4BD6-984E-7B734283BE16}" destId="{5A5B97C4-E2D8-4AC7-AE34-593E7F389A70}" srcOrd="0" destOrd="0" presId="urn:microsoft.com/office/officeart/2005/8/layout/hierarchy6"/>
    <dgm:cxn modelId="{84C8841A-1583-4930-A593-97DD529164B4}" type="presOf" srcId="{2E4B1963-AC8F-4399-8823-533A20643001}" destId="{1F49919F-F1F5-4CE4-AAE1-5DEF5D171FA7}" srcOrd="0" destOrd="0" presId="urn:microsoft.com/office/officeart/2005/8/layout/hierarchy6"/>
    <dgm:cxn modelId="{B6673633-CD68-4A45-AF20-BBE37A1E24BF}" srcId="{09873EEB-B26A-48D2-9ACB-54A287463510}" destId="{E52C2CA6-4171-44F3-9D31-5AE1DCDBA048}" srcOrd="0" destOrd="0" parTransId="{3B326EF9-D9A9-4BE3-9E25-F95455396818}" sibTransId="{529CC81B-8028-48E6-940B-FC8B01952754}"/>
    <dgm:cxn modelId="{0DBD9D41-521F-44A6-844B-60CD2E518A7E}" type="presOf" srcId="{4DC36D9F-39B1-4AF8-8FD7-5596CECA20B0}" destId="{70692E2A-A025-42B6-A3F6-D123E78C1CEF}" srcOrd="0" destOrd="0" presId="urn:microsoft.com/office/officeart/2005/8/layout/hierarchy6"/>
    <dgm:cxn modelId="{3304A462-DD54-4B9C-A06F-9015DAA0094F}" srcId="{2E4B1963-AC8F-4399-8823-533A20643001}" destId="{33749450-5D47-42B9-B5CB-FE79886D7653}" srcOrd="0" destOrd="0" parTransId="{D86B156E-50F4-4BD6-984E-7B734283BE16}" sibTransId="{0DA148AF-71A1-4F4C-AD61-0747B8C5D6B1}"/>
    <dgm:cxn modelId="{84229E6B-77A8-45CD-826F-F6E114D77AD5}" srcId="{09873EEB-B26A-48D2-9ACB-54A287463510}" destId="{2E4B1963-AC8F-4399-8823-533A20643001}" srcOrd="2" destOrd="0" parTransId="{82EEBC63-0A0B-4224-94D3-12612E0A0A62}" sibTransId="{98640AC3-5498-4231-8DD1-6E732DDACCEB}"/>
    <dgm:cxn modelId="{2CA1FC6C-5C00-4572-BB58-FA82C49929AF}" type="presOf" srcId="{C15D21C5-0756-4C24-99C9-C80DF4EB88EA}" destId="{624E0257-C00E-4E96-BBD8-F261CB18D7F6}" srcOrd="0" destOrd="0" presId="urn:microsoft.com/office/officeart/2005/8/layout/hierarchy6"/>
    <dgm:cxn modelId="{5937A085-C662-46FD-8C79-8F118BFB2A02}" type="presOf" srcId="{37F491FC-FD7A-433B-A77B-BA6DE285683B}" destId="{33581499-0797-42DE-9A4A-F5172FA6CDD8}" srcOrd="0" destOrd="0" presId="urn:microsoft.com/office/officeart/2005/8/layout/hierarchy6"/>
    <dgm:cxn modelId="{F088BB87-7924-4BE4-A864-4E112F7DFD80}" srcId="{33749450-5D47-42B9-B5CB-FE79886D7653}" destId="{652AF747-038C-45C4-998D-7E8A22F83D71}" srcOrd="0" destOrd="0" parTransId="{A18E0D12-7191-42A2-AB6E-656DE5C03008}" sibTransId="{3BDA9231-2313-42C3-AE3F-8150436C0147}"/>
    <dgm:cxn modelId="{4920829C-A234-4641-B000-7CBC9B7038B2}" type="presOf" srcId="{652AF747-038C-45C4-998D-7E8A22F83D71}" destId="{BAD0B6F1-010F-49F2-BCBA-3072EF8DD50C}" srcOrd="0" destOrd="0" presId="urn:microsoft.com/office/officeart/2005/8/layout/hierarchy6"/>
    <dgm:cxn modelId="{E63590A1-66A0-419B-B7E4-1643F7A34B3F}" type="presOf" srcId="{33749450-5D47-42B9-B5CB-FE79886D7653}" destId="{3AC9E457-5504-435B-956F-25D01B315063}" srcOrd="0" destOrd="0" presId="urn:microsoft.com/office/officeart/2005/8/layout/hierarchy6"/>
    <dgm:cxn modelId="{1AE369AB-639D-4428-965B-BF8EC8EC39CE}" srcId="{2E4B1963-AC8F-4399-8823-533A20643001}" destId="{CD90A1EE-6342-4B48-880F-95D02569B66B}" srcOrd="1" destOrd="0" parTransId="{E0B14F4B-E3FC-41F0-9FC4-79F12389386F}" sibTransId="{CD51047C-84BC-4A1B-99F9-0E9DBA8F1585}"/>
    <dgm:cxn modelId="{30AC91BE-0DD2-4D08-A9A2-EECEBBCA179F}" type="presOf" srcId="{890FC7DD-0509-487F-A388-A6CC1F15A90D}" destId="{0E70F816-81B7-4C28-AEC5-C3B36123C623}" srcOrd="0" destOrd="0" presId="urn:microsoft.com/office/officeart/2005/8/layout/hierarchy6"/>
    <dgm:cxn modelId="{5614B7D3-A803-462E-9927-B06AA08CC596}" srcId="{09873EEB-B26A-48D2-9ACB-54A287463510}" destId="{37F491FC-FD7A-433B-A77B-BA6DE285683B}" srcOrd="1" destOrd="0" parTransId="{890FC7DD-0509-487F-A388-A6CC1F15A90D}" sibTransId="{54DE77D8-727A-4358-ABC9-8843BEA92F74}"/>
    <dgm:cxn modelId="{8F8225D5-D197-4F41-AAAE-FB4E4B2ECCF0}" type="presOf" srcId="{E52C2CA6-4171-44F3-9D31-5AE1DCDBA048}" destId="{7884DF84-9C52-4642-B963-4A6FBAC7A6A9}" srcOrd="0" destOrd="0" presId="urn:microsoft.com/office/officeart/2005/8/layout/hierarchy6"/>
    <dgm:cxn modelId="{354D8DE3-F1EE-42AE-9B75-03756F03AC50}" type="presOf" srcId="{A18E0D12-7191-42A2-AB6E-656DE5C03008}" destId="{F414039A-4FED-4742-A3AB-71931D2E95AE}" srcOrd="0" destOrd="0" presId="urn:microsoft.com/office/officeart/2005/8/layout/hierarchy6"/>
    <dgm:cxn modelId="{6DEDE4E8-B7E1-4FC6-9280-F41B9F9F85D8}" srcId="{C15D21C5-0756-4C24-99C9-C80DF4EB88EA}" destId="{09873EEB-B26A-48D2-9ACB-54A287463510}" srcOrd="0" destOrd="0" parTransId="{ADB2CA30-A1F0-4BEB-85C1-9A33791F2828}" sibTransId="{B661A157-ABF0-4972-9AB5-04790172F965}"/>
    <dgm:cxn modelId="{2C45E3E9-3F40-4099-B119-CFBF015A6970}" type="presOf" srcId="{CD90A1EE-6342-4B48-880F-95D02569B66B}" destId="{CDA262B6-7EC8-4607-98F5-3C94235DA60B}" srcOrd="0" destOrd="0" presId="urn:microsoft.com/office/officeart/2005/8/layout/hierarchy6"/>
    <dgm:cxn modelId="{D32948EA-33F7-4AA1-9440-A719EB7D178D}" srcId="{33749450-5D47-42B9-B5CB-FE79886D7653}" destId="{F1D25C54-A5EB-49BF-8DC4-937E5B27121A}" srcOrd="1" destOrd="0" parTransId="{4DC36D9F-39B1-4AF8-8FD7-5596CECA20B0}" sibTransId="{52C4FF6D-AD59-4D0F-9261-F104DC10523A}"/>
    <dgm:cxn modelId="{C6DA37EC-50A6-4B60-9E4D-B8A09F1204B1}" type="presOf" srcId="{F1D25C54-A5EB-49BF-8DC4-937E5B27121A}" destId="{8DA7898D-24AB-4A34-9FA6-FE3A26DDF206}" srcOrd="0" destOrd="0" presId="urn:microsoft.com/office/officeart/2005/8/layout/hierarchy6"/>
    <dgm:cxn modelId="{FE1B7EED-20AC-4543-BB84-2A3FE6620A65}" type="presOf" srcId="{3B326EF9-D9A9-4BE3-9E25-F95455396818}" destId="{88FEB9C1-30A9-4C4C-88F6-9E586667D615}" srcOrd="0" destOrd="0" presId="urn:microsoft.com/office/officeart/2005/8/layout/hierarchy6"/>
    <dgm:cxn modelId="{C41341F3-45E9-43C3-A477-3F46109BBEF2}" type="presOf" srcId="{E0B14F4B-E3FC-41F0-9FC4-79F12389386F}" destId="{4C02BA54-8D24-4930-85DD-ABC9E2FC7C98}" srcOrd="0" destOrd="0" presId="urn:microsoft.com/office/officeart/2005/8/layout/hierarchy6"/>
    <dgm:cxn modelId="{361A8FFE-CEDD-4ED5-AAC7-DD7DB5280699}" type="presOf" srcId="{09873EEB-B26A-48D2-9ACB-54A287463510}" destId="{4846BF66-081D-44F9-A65C-C72DDFE428A5}" srcOrd="0" destOrd="0" presId="urn:microsoft.com/office/officeart/2005/8/layout/hierarchy6"/>
    <dgm:cxn modelId="{F3B03DFE-74AF-4F68-8318-A714BED17E27}" type="presParOf" srcId="{624E0257-C00E-4E96-BBD8-F261CB18D7F6}" destId="{13F37F4B-5548-4784-84BF-4FF0F82DE39D}" srcOrd="0" destOrd="0" presId="urn:microsoft.com/office/officeart/2005/8/layout/hierarchy6"/>
    <dgm:cxn modelId="{150785F8-150F-4AAB-A71D-E049EB179DC0}" type="presParOf" srcId="{13F37F4B-5548-4784-84BF-4FF0F82DE39D}" destId="{416CF6FE-D01A-4CC6-BDEB-5306D2A920A0}" srcOrd="0" destOrd="0" presId="urn:microsoft.com/office/officeart/2005/8/layout/hierarchy6"/>
    <dgm:cxn modelId="{2D8BF30D-86ED-450B-A254-AE6240C2DCEC}" type="presParOf" srcId="{416CF6FE-D01A-4CC6-BDEB-5306D2A920A0}" destId="{28F84922-0008-43C2-BF67-1FE23A4C72C9}" srcOrd="0" destOrd="0" presId="urn:microsoft.com/office/officeart/2005/8/layout/hierarchy6"/>
    <dgm:cxn modelId="{130370B2-2C22-4B1B-8AAD-A29E2FCC0DAD}" type="presParOf" srcId="{28F84922-0008-43C2-BF67-1FE23A4C72C9}" destId="{4846BF66-081D-44F9-A65C-C72DDFE428A5}" srcOrd="0" destOrd="0" presId="urn:microsoft.com/office/officeart/2005/8/layout/hierarchy6"/>
    <dgm:cxn modelId="{68FC16E1-4A93-4451-9B4D-CAEE6AEB1F3B}" type="presParOf" srcId="{28F84922-0008-43C2-BF67-1FE23A4C72C9}" destId="{3A0A5DE1-F35E-4DFA-BFA5-5CB83C412D27}" srcOrd="1" destOrd="0" presId="urn:microsoft.com/office/officeart/2005/8/layout/hierarchy6"/>
    <dgm:cxn modelId="{BB7646CE-D6CB-4249-9937-A3B3849F1C00}" type="presParOf" srcId="{3A0A5DE1-F35E-4DFA-BFA5-5CB83C412D27}" destId="{88FEB9C1-30A9-4C4C-88F6-9E586667D615}" srcOrd="0" destOrd="0" presId="urn:microsoft.com/office/officeart/2005/8/layout/hierarchy6"/>
    <dgm:cxn modelId="{5FBF1DF0-2884-461F-8F57-A9BDB17EA44D}" type="presParOf" srcId="{3A0A5DE1-F35E-4DFA-BFA5-5CB83C412D27}" destId="{A518D1AC-DEAF-46EF-89DC-227E390C7731}" srcOrd="1" destOrd="0" presId="urn:microsoft.com/office/officeart/2005/8/layout/hierarchy6"/>
    <dgm:cxn modelId="{9BD747AA-DED0-4114-8C18-F7F1020A90DD}" type="presParOf" srcId="{A518D1AC-DEAF-46EF-89DC-227E390C7731}" destId="{7884DF84-9C52-4642-B963-4A6FBAC7A6A9}" srcOrd="0" destOrd="0" presId="urn:microsoft.com/office/officeart/2005/8/layout/hierarchy6"/>
    <dgm:cxn modelId="{9DB15FBB-4676-490A-B0E8-8D5F2DCB3155}" type="presParOf" srcId="{A518D1AC-DEAF-46EF-89DC-227E390C7731}" destId="{E77319E0-6317-4CA5-856A-D3A470CEA613}" srcOrd="1" destOrd="0" presId="urn:microsoft.com/office/officeart/2005/8/layout/hierarchy6"/>
    <dgm:cxn modelId="{FF08C747-74B3-4177-8483-E3733C5E4286}" type="presParOf" srcId="{3A0A5DE1-F35E-4DFA-BFA5-5CB83C412D27}" destId="{0E70F816-81B7-4C28-AEC5-C3B36123C623}" srcOrd="2" destOrd="0" presId="urn:microsoft.com/office/officeart/2005/8/layout/hierarchy6"/>
    <dgm:cxn modelId="{A047FD56-7C0D-4DEA-8AEA-344846427502}" type="presParOf" srcId="{3A0A5DE1-F35E-4DFA-BFA5-5CB83C412D27}" destId="{ECE5E395-DAF3-4B59-8D49-17DF9B1AE429}" srcOrd="3" destOrd="0" presId="urn:microsoft.com/office/officeart/2005/8/layout/hierarchy6"/>
    <dgm:cxn modelId="{D79F7A4E-E3E7-4376-A10C-299048759049}" type="presParOf" srcId="{ECE5E395-DAF3-4B59-8D49-17DF9B1AE429}" destId="{33581499-0797-42DE-9A4A-F5172FA6CDD8}" srcOrd="0" destOrd="0" presId="urn:microsoft.com/office/officeart/2005/8/layout/hierarchy6"/>
    <dgm:cxn modelId="{AEB7B47A-837E-461A-A323-871AD7AE46D8}" type="presParOf" srcId="{ECE5E395-DAF3-4B59-8D49-17DF9B1AE429}" destId="{FB29A9FA-CD4D-4BAD-9498-DE70E902FEDD}" srcOrd="1" destOrd="0" presId="urn:microsoft.com/office/officeart/2005/8/layout/hierarchy6"/>
    <dgm:cxn modelId="{A6441926-5CC9-4C86-BD8F-4FDD935F8037}" type="presParOf" srcId="{3A0A5DE1-F35E-4DFA-BFA5-5CB83C412D27}" destId="{6A8B5086-9A04-4731-B96C-521DE7913DC7}" srcOrd="4" destOrd="0" presId="urn:microsoft.com/office/officeart/2005/8/layout/hierarchy6"/>
    <dgm:cxn modelId="{D68B10FD-9853-4601-B094-6E7AB74B8DBE}" type="presParOf" srcId="{3A0A5DE1-F35E-4DFA-BFA5-5CB83C412D27}" destId="{8FDDFF4B-9B51-4031-B402-EDC16CED2596}" srcOrd="5" destOrd="0" presId="urn:microsoft.com/office/officeart/2005/8/layout/hierarchy6"/>
    <dgm:cxn modelId="{D5A4790E-7F62-402E-8F4A-9C82D83EBD4A}" type="presParOf" srcId="{8FDDFF4B-9B51-4031-B402-EDC16CED2596}" destId="{1F49919F-F1F5-4CE4-AAE1-5DEF5D171FA7}" srcOrd="0" destOrd="0" presId="urn:microsoft.com/office/officeart/2005/8/layout/hierarchy6"/>
    <dgm:cxn modelId="{AA37129D-2F9B-4D51-AB02-F780473BFD35}" type="presParOf" srcId="{8FDDFF4B-9B51-4031-B402-EDC16CED2596}" destId="{10AEEAD3-EF3E-4EFD-BC39-00E41D744A5D}" srcOrd="1" destOrd="0" presId="urn:microsoft.com/office/officeart/2005/8/layout/hierarchy6"/>
    <dgm:cxn modelId="{C26BB8EC-4F8F-48D1-A4C1-1C1ED6615F04}" type="presParOf" srcId="{10AEEAD3-EF3E-4EFD-BC39-00E41D744A5D}" destId="{5A5B97C4-E2D8-4AC7-AE34-593E7F389A70}" srcOrd="0" destOrd="0" presId="urn:microsoft.com/office/officeart/2005/8/layout/hierarchy6"/>
    <dgm:cxn modelId="{591AF4C5-62CA-4BE9-BCEC-24009D26030C}" type="presParOf" srcId="{10AEEAD3-EF3E-4EFD-BC39-00E41D744A5D}" destId="{C0D97B57-1D40-42B6-9152-7F6C0B0DA2EE}" srcOrd="1" destOrd="0" presId="urn:microsoft.com/office/officeart/2005/8/layout/hierarchy6"/>
    <dgm:cxn modelId="{6531245B-C5EC-4549-9F14-4C6B09378AFD}" type="presParOf" srcId="{C0D97B57-1D40-42B6-9152-7F6C0B0DA2EE}" destId="{3AC9E457-5504-435B-956F-25D01B315063}" srcOrd="0" destOrd="0" presId="urn:microsoft.com/office/officeart/2005/8/layout/hierarchy6"/>
    <dgm:cxn modelId="{62A77119-982E-4D37-8FF1-FB9F03D26168}" type="presParOf" srcId="{C0D97B57-1D40-42B6-9152-7F6C0B0DA2EE}" destId="{F7E3D894-FB6B-4D9A-9559-D7655FC08910}" srcOrd="1" destOrd="0" presId="urn:microsoft.com/office/officeart/2005/8/layout/hierarchy6"/>
    <dgm:cxn modelId="{B695FE04-71EB-4986-9F8F-A4DB20E663E7}" type="presParOf" srcId="{F7E3D894-FB6B-4D9A-9559-D7655FC08910}" destId="{F414039A-4FED-4742-A3AB-71931D2E95AE}" srcOrd="0" destOrd="0" presId="urn:microsoft.com/office/officeart/2005/8/layout/hierarchy6"/>
    <dgm:cxn modelId="{60D10C2E-9937-4910-B39D-09EB45D160F7}" type="presParOf" srcId="{F7E3D894-FB6B-4D9A-9559-D7655FC08910}" destId="{6A3F948A-3ADE-4CD5-A265-C2025BB1A4EF}" srcOrd="1" destOrd="0" presId="urn:microsoft.com/office/officeart/2005/8/layout/hierarchy6"/>
    <dgm:cxn modelId="{24AC77EE-2FD0-415C-BD6A-4C3422A68963}" type="presParOf" srcId="{6A3F948A-3ADE-4CD5-A265-C2025BB1A4EF}" destId="{BAD0B6F1-010F-49F2-BCBA-3072EF8DD50C}" srcOrd="0" destOrd="0" presId="urn:microsoft.com/office/officeart/2005/8/layout/hierarchy6"/>
    <dgm:cxn modelId="{3D30E7F7-94BF-43A7-9455-C7515D099CDF}" type="presParOf" srcId="{6A3F948A-3ADE-4CD5-A265-C2025BB1A4EF}" destId="{D5E748F9-EF6D-45DF-96F6-73E614ABC45F}" srcOrd="1" destOrd="0" presId="urn:microsoft.com/office/officeart/2005/8/layout/hierarchy6"/>
    <dgm:cxn modelId="{186881C7-C551-40BC-9EF7-CC7F52444B01}" type="presParOf" srcId="{F7E3D894-FB6B-4D9A-9559-D7655FC08910}" destId="{70692E2A-A025-42B6-A3F6-D123E78C1CEF}" srcOrd="2" destOrd="0" presId="urn:microsoft.com/office/officeart/2005/8/layout/hierarchy6"/>
    <dgm:cxn modelId="{B7A92536-5F6F-4A83-80D3-1BA5562AD85C}" type="presParOf" srcId="{F7E3D894-FB6B-4D9A-9559-D7655FC08910}" destId="{1C0CEEE9-3351-4658-890C-C818E88C89C3}" srcOrd="3" destOrd="0" presId="urn:microsoft.com/office/officeart/2005/8/layout/hierarchy6"/>
    <dgm:cxn modelId="{C2E9EB9B-FE68-468D-8B0B-863BE165CAE4}" type="presParOf" srcId="{1C0CEEE9-3351-4658-890C-C818E88C89C3}" destId="{8DA7898D-24AB-4A34-9FA6-FE3A26DDF206}" srcOrd="0" destOrd="0" presId="urn:microsoft.com/office/officeart/2005/8/layout/hierarchy6"/>
    <dgm:cxn modelId="{3AAF29E8-A4BE-49C9-90CC-AFDF2D154E1A}" type="presParOf" srcId="{1C0CEEE9-3351-4658-890C-C818E88C89C3}" destId="{979E5753-3A2B-4D78-B367-282C828914DD}" srcOrd="1" destOrd="0" presId="urn:microsoft.com/office/officeart/2005/8/layout/hierarchy6"/>
    <dgm:cxn modelId="{AD1A5539-1B5D-4B44-B41E-6B4495427CA2}" type="presParOf" srcId="{10AEEAD3-EF3E-4EFD-BC39-00E41D744A5D}" destId="{4C02BA54-8D24-4930-85DD-ABC9E2FC7C98}" srcOrd="2" destOrd="0" presId="urn:microsoft.com/office/officeart/2005/8/layout/hierarchy6"/>
    <dgm:cxn modelId="{37507DFA-97E0-4BD4-AF94-5740F0AC0A62}" type="presParOf" srcId="{10AEEAD3-EF3E-4EFD-BC39-00E41D744A5D}" destId="{44890B01-7C34-4E8A-B215-912CEB35030E}" srcOrd="3" destOrd="0" presId="urn:microsoft.com/office/officeart/2005/8/layout/hierarchy6"/>
    <dgm:cxn modelId="{3CD0FC73-6810-4A6F-A887-84ED0B3B4901}" type="presParOf" srcId="{44890B01-7C34-4E8A-B215-912CEB35030E}" destId="{CDA262B6-7EC8-4607-98F5-3C94235DA60B}" srcOrd="0" destOrd="0" presId="urn:microsoft.com/office/officeart/2005/8/layout/hierarchy6"/>
    <dgm:cxn modelId="{4DDD4F91-89A4-43E0-80C9-691645C2417D}" type="presParOf" srcId="{44890B01-7C34-4E8A-B215-912CEB35030E}" destId="{67E433AD-1834-4EAA-9D95-AF987D4AF842}" srcOrd="1" destOrd="0" presId="urn:microsoft.com/office/officeart/2005/8/layout/hierarchy6"/>
    <dgm:cxn modelId="{61CFBFAE-E933-476E-9810-EBEA27109315}" type="presParOf" srcId="{624E0257-C00E-4E96-BBD8-F261CB18D7F6}" destId="{95C7DA77-28BE-4E22-B114-D76B2FE053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D21C5-0756-4C24-99C9-C80DF4EB88EA}" type="doc">
      <dgm:prSet loTypeId="urn:microsoft.com/office/officeart/2005/8/layout/hierarchy6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873EEB-B26A-48D2-9ACB-54A287463510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Sentencing</a:t>
          </a:r>
        </a:p>
      </dgm:t>
    </dgm:pt>
    <dgm:pt modelId="{ADB2CA30-A1F0-4BEB-85C1-9A33791F2828}" type="parTrans" cxnId="{6DEDE4E8-B7E1-4FC6-9280-F41B9F9F85D8}">
      <dgm:prSet/>
      <dgm:spPr/>
      <dgm:t>
        <a:bodyPr/>
        <a:lstStyle/>
        <a:p>
          <a:endParaRPr lang="en-US" b="1"/>
        </a:p>
      </dgm:t>
    </dgm:pt>
    <dgm:pt modelId="{B661A157-ABF0-4972-9AB5-04790172F965}" type="sibTrans" cxnId="{6DEDE4E8-B7E1-4FC6-9280-F41B9F9F85D8}">
      <dgm:prSet/>
      <dgm:spPr/>
      <dgm:t>
        <a:bodyPr/>
        <a:lstStyle/>
        <a:p>
          <a:endParaRPr lang="en-US" b="1"/>
        </a:p>
      </dgm:t>
    </dgm:pt>
    <dgm:pt modelId="{9CF6E4AC-ADC3-4C91-80B2-C6A3F4306917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Intake/Assessment</a:t>
          </a:r>
        </a:p>
      </dgm:t>
    </dgm:pt>
    <dgm:pt modelId="{E523A665-5777-4CAC-A21E-0FC358A4F3C1}" type="parTrans" cxnId="{9C397AA5-7C47-478B-BA27-12D7EABA53D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8F98720A-EF90-4B8C-B3B9-9C1445310A2A}" type="sibTrans" cxnId="{9C397AA5-7C47-478B-BA27-12D7EABA53DD}">
      <dgm:prSet/>
      <dgm:spPr/>
      <dgm:t>
        <a:bodyPr/>
        <a:lstStyle/>
        <a:p>
          <a:endParaRPr lang="en-US" b="1"/>
        </a:p>
      </dgm:t>
    </dgm:pt>
    <dgm:pt modelId="{4025EEEF-AD9C-4382-A950-A9222D58C70E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Administrative Supervision</a:t>
          </a:r>
        </a:p>
      </dgm:t>
    </dgm:pt>
    <dgm:pt modelId="{D6D380BA-8B83-48A4-A2A4-84069890A52D}" type="parTrans" cxnId="{484FA1F2-1F78-42D2-B5F9-067CBFE50F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069204FB-FEF7-4BDB-9429-9E3E2DC15D2C}" type="sibTrans" cxnId="{484FA1F2-1F78-42D2-B5F9-067CBFE50F6B}">
      <dgm:prSet/>
      <dgm:spPr/>
      <dgm:t>
        <a:bodyPr/>
        <a:lstStyle/>
        <a:p>
          <a:endParaRPr lang="en-US" b="1"/>
        </a:p>
      </dgm:t>
    </dgm:pt>
    <dgm:pt modelId="{1113D312-79D4-4083-973A-7575F5CEA773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Low Supervision</a:t>
          </a:r>
        </a:p>
      </dgm:t>
    </dgm:pt>
    <dgm:pt modelId="{B79A7DFC-82B3-4F94-9236-0F766916D8F7}" type="parTrans" cxnId="{09DB9F03-E572-47D2-94FF-79F5D8646B7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76C2ADD9-6D25-4206-8AAC-588719C4CEA4}" type="sibTrans" cxnId="{09DB9F03-E572-47D2-94FF-79F5D8646B7D}">
      <dgm:prSet/>
      <dgm:spPr/>
      <dgm:t>
        <a:bodyPr/>
        <a:lstStyle/>
        <a:p>
          <a:endParaRPr lang="en-US" b="1"/>
        </a:p>
      </dgm:t>
    </dgm:pt>
    <dgm:pt modelId="{60229D49-DC8A-4A1B-A015-6B5A64450D3B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Medium Supervision</a:t>
          </a:r>
        </a:p>
      </dgm:t>
    </dgm:pt>
    <dgm:pt modelId="{BE18CAEE-E004-42F4-91CB-76850AE9A7AD}" type="parTrans" cxnId="{C642F3E9-1F44-4168-81DC-711A5B724B8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A0D3DECB-83D6-4219-BE99-A37000760603}" type="sibTrans" cxnId="{C642F3E9-1F44-4168-81DC-711A5B724B85}">
      <dgm:prSet/>
      <dgm:spPr/>
      <dgm:t>
        <a:bodyPr/>
        <a:lstStyle/>
        <a:p>
          <a:endParaRPr lang="en-US" b="1"/>
        </a:p>
      </dgm:t>
    </dgm:pt>
    <dgm:pt modelId="{B0BA8DC9-7CAB-4934-A4A7-6754A705D6DB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High Supervision</a:t>
          </a:r>
        </a:p>
      </dgm:t>
    </dgm:pt>
    <dgm:pt modelId="{B1FD87E2-ABCA-44A5-8DDF-A3A3B81F5900}" type="parTrans" cxnId="{B90160FE-C0CA-4E63-AD2B-CC5E0C66002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29159003-A18E-42BF-B780-2B1AAEA6C270}" type="sibTrans" cxnId="{B90160FE-C0CA-4E63-AD2B-CC5E0C66002C}">
      <dgm:prSet/>
      <dgm:spPr/>
      <dgm:t>
        <a:bodyPr/>
        <a:lstStyle/>
        <a:p>
          <a:endParaRPr lang="en-US" b="1"/>
        </a:p>
      </dgm:t>
    </dgm:pt>
    <dgm:pt modelId="{68FD752D-BCBF-4B8F-AF23-26C2AB5CF33D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Other</a:t>
          </a:r>
        </a:p>
      </dgm:t>
    </dgm:pt>
    <dgm:pt modelId="{6CFDEC5B-79FD-4133-A943-51D0F089A239}" type="parTrans" cxnId="{E135EABD-9B18-4500-B5A5-75A30B5798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 b="1"/>
        </a:p>
      </dgm:t>
    </dgm:pt>
    <dgm:pt modelId="{C9225EB1-BC74-4EEA-BDF5-31545C613589}" type="sibTrans" cxnId="{E135EABD-9B18-4500-B5A5-75A30B5798DF}">
      <dgm:prSet/>
      <dgm:spPr/>
      <dgm:t>
        <a:bodyPr/>
        <a:lstStyle/>
        <a:p>
          <a:endParaRPr lang="en-US" b="1"/>
        </a:p>
      </dgm:t>
    </dgm:pt>
    <dgm:pt modelId="{CF7034CE-F0DF-4E1C-8F97-D5715BDAF933}">
      <dgm:prSet phldrT="[Text]"/>
      <dgm:spPr>
        <a:ln w="12700">
          <a:solidFill>
            <a:schemeClr val="tx1"/>
          </a:solidFill>
        </a:ln>
      </dgm:spPr>
      <dgm:t>
        <a:bodyPr/>
        <a:lstStyle/>
        <a:p>
          <a:r>
            <a:rPr lang="en-US" b="1" dirty="0"/>
            <a:t>Administrative Supervision</a:t>
          </a:r>
        </a:p>
      </dgm:t>
    </dgm:pt>
    <dgm:pt modelId="{2E0FAF25-99A9-41F3-89C8-63BF030E6613}" type="parTrans" cxnId="{793BD780-4CCD-4EC4-BCB7-830A81DAE2B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3ADC4B-44B8-419D-8870-949869CD23A1}" type="sibTrans" cxnId="{793BD780-4CCD-4EC4-BCB7-830A81DAE2BD}">
      <dgm:prSet/>
      <dgm:spPr/>
      <dgm:t>
        <a:bodyPr/>
        <a:lstStyle/>
        <a:p>
          <a:endParaRPr lang="en-US"/>
        </a:p>
      </dgm:t>
    </dgm:pt>
    <dgm:pt modelId="{624E0257-C00E-4E96-BBD8-F261CB18D7F6}" type="pres">
      <dgm:prSet presAssocID="{C15D21C5-0756-4C24-99C9-C80DF4EB88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3F37F4B-5548-4784-84BF-4FF0F82DE39D}" type="pres">
      <dgm:prSet presAssocID="{C15D21C5-0756-4C24-99C9-C80DF4EB88EA}" presName="hierFlow" presStyleCnt="0"/>
      <dgm:spPr/>
    </dgm:pt>
    <dgm:pt modelId="{416CF6FE-D01A-4CC6-BDEB-5306D2A920A0}" type="pres">
      <dgm:prSet presAssocID="{C15D21C5-0756-4C24-99C9-C80DF4EB88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F84922-0008-43C2-BF67-1FE23A4C72C9}" type="pres">
      <dgm:prSet presAssocID="{09873EEB-B26A-48D2-9ACB-54A287463510}" presName="Name14" presStyleCnt="0"/>
      <dgm:spPr/>
    </dgm:pt>
    <dgm:pt modelId="{4846BF66-081D-44F9-A65C-C72DDFE428A5}" type="pres">
      <dgm:prSet presAssocID="{09873EEB-B26A-48D2-9ACB-54A287463510}" presName="level1Shape" presStyleLbl="node0" presStyleIdx="0" presStyleCnt="1">
        <dgm:presLayoutVars>
          <dgm:chPref val="3"/>
        </dgm:presLayoutVars>
      </dgm:prSet>
      <dgm:spPr/>
    </dgm:pt>
    <dgm:pt modelId="{3A0A5DE1-F35E-4DFA-BFA5-5CB83C412D27}" type="pres">
      <dgm:prSet presAssocID="{09873EEB-B26A-48D2-9ACB-54A287463510}" presName="hierChild2" presStyleCnt="0"/>
      <dgm:spPr/>
    </dgm:pt>
    <dgm:pt modelId="{55760A0A-74EF-465B-9C42-83B65727E18E}" type="pres">
      <dgm:prSet presAssocID="{2E0FAF25-99A9-41F3-89C8-63BF030E6613}" presName="Name19" presStyleLbl="parChTrans1D2" presStyleIdx="0" presStyleCnt="2"/>
      <dgm:spPr/>
    </dgm:pt>
    <dgm:pt modelId="{EF63BD0E-0945-4A71-9BEB-72860E362D89}" type="pres">
      <dgm:prSet presAssocID="{CF7034CE-F0DF-4E1C-8F97-D5715BDAF933}" presName="Name21" presStyleCnt="0"/>
      <dgm:spPr/>
    </dgm:pt>
    <dgm:pt modelId="{B23714F2-FF7C-4A6C-863D-5B6644522078}" type="pres">
      <dgm:prSet presAssocID="{CF7034CE-F0DF-4E1C-8F97-D5715BDAF933}" presName="level2Shape" presStyleLbl="node2" presStyleIdx="0" presStyleCnt="2"/>
      <dgm:spPr/>
    </dgm:pt>
    <dgm:pt modelId="{299A75DA-7F79-47EE-9791-5FB758A7E416}" type="pres">
      <dgm:prSet presAssocID="{CF7034CE-F0DF-4E1C-8F97-D5715BDAF933}" presName="hierChild3" presStyleCnt="0"/>
      <dgm:spPr/>
    </dgm:pt>
    <dgm:pt modelId="{AB40AFD0-3FAF-4C89-B601-7295326B7F9B}" type="pres">
      <dgm:prSet presAssocID="{E523A665-5777-4CAC-A21E-0FC358A4F3C1}" presName="Name19" presStyleLbl="parChTrans1D2" presStyleIdx="1" presStyleCnt="2"/>
      <dgm:spPr/>
    </dgm:pt>
    <dgm:pt modelId="{88E18CCA-5E94-4D5B-A004-03A0BB47DAEE}" type="pres">
      <dgm:prSet presAssocID="{9CF6E4AC-ADC3-4C91-80B2-C6A3F4306917}" presName="Name21" presStyleCnt="0"/>
      <dgm:spPr/>
    </dgm:pt>
    <dgm:pt modelId="{9160EF52-D740-404D-97BE-1B6FCB323E3E}" type="pres">
      <dgm:prSet presAssocID="{9CF6E4AC-ADC3-4C91-80B2-C6A3F4306917}" presName="level2Shape" presStyleLbl="node2" presStyleIdx="1" presStyleCnt="2"/>
      <dgm:spPr/>
    </dgm:pt>
    <dgm:pt modelId="{D46F881B-33E4-4D9A-828F-46A950E8CDB6}" type="pres">
      <dgm:prSet presAssocID="{9CF6E4AC-ADC3-4C91-80B2-C6A3F4306917}" presName="hierChild3" presStyleCnt="0"/>
      <dgm:spPr/>
    </dgm:pt>
    <dgm:pt modelId="{71326029-AEC7-4B63-AD90-381DD4119B64}" type="pres">
      <dgm:prSet presAssocID="{D6D380BA-8B83-48A4-A2A4-84069890A52D}" presName="Name19" presStyleLbl="parChTrans1D3" presStyleIdx="0" presStyleCnt="5"/>
      <dgm:spPr/>
    </dgm:pt>
    <dgm:pt modelId="{8C0B1610-28A7-44E7-AA17-AB35D5F43BBE}" type="pres">
      <dgm:prSet presAssocID="{4025EEEF-AD9C-4382-A950-A9222D58C70E}" presName="Name21" presStyleCnt="0"/>
      <dgm:spPr/>
    </dgm:pt>
    <dgm:pt modelId="{0CE35254-55F2-4EAF-8482-38815F49238D}" type="pres">
      <dgm:prSet presAssocID="{4025EEEF-AD9C-4382-A950-A9222D58C70E}" presName="level2Shape" presStyleLbl="node3" presStyleIdx="0" presStyleCnt="5"/>
      <dgm:spPr/>
    </dgm:pt>
    <dgm:pt modelId="{BCA4394B-F66B-4454-9B64-E5B171E973D3}" type="pres">
      <dgm:prSet presAssocID="{4025EEEF-AD9C-4382-A950-A9222D58C70E}" presName="hierChild3" presStyleCnt="0"/>
      <dgm:spPr/>
    </dgm:pt>
    <dgm:pt modelId="{EDA902E8-693F-4461-9197-BE6288C3F1B7}" type="pres">
      <dgm:prSet presAssocID="{B79A7DFC-82B3-4F94-9236-0F766916D8F7}" presName="Name19" presStyleLbl="parChTrans1D3" presStyleIdx="1" presStyleCnt="5"/>
      <dgm:spPr/>
    </dgm:pt>
    <dgm:pt modelId="{99EAFED8-A19E-4CA5-8DC2-54F53B70B9B1}" type="pres">
      <dgm:prSet presAssocID="{1113D312-79D4-4083-973A-7575F5CEA773}" presName="Name21" presStyleCnt="0"/>
      <dgm:spPr/>
    </dgm:pt>
    <dgm:pt modelId="{46EAEAD8-A828-4A53-A584-2B31898D9376}" type="pres">
      <dgm:prSet presAssocID="{1113D312-79D4-4083-973A-7575F5CEA773}" presName="level2Shape" presStyleLbl="node3" presStyleIdx="1" presStyleCnt="5"/>
      <dgm:spPr/>
    </dgm:pt>
    <dgm:pt modelId="{83B9DB76-276D-46E6-815D-CA65B3DABEA8}" type="pres">
      <dgm:prSet presAssocID="{1113D312-79D4-4083-973A-7575F5CEA773}" presName="hierChild3" presStyleCnt="0"/>
      <dgm:spPr/>
    </dgm:pt>
    <dgm:pt modelId="{9D28E755-778F-4A78-A21F-DE7B6730EADC}" type="pres">
      <dgm:prSet presAssocID="{BE18CAEE-E004-42F4-91CB-76850AE9A7AD}" presName="Name19" presStyleLbl="parChTrans1D3" presStyleIdx="2" presStyleCnt="5"/>
      <dgm:spPr/>
    </dgm:pt>
    <dgm:pt modelId="{A4E3459E-AED4-444B-93FE-85BA6D5920C2}" type="pres">
      <dgm:prSet presAssocID="{60229D49-DC8A-4A1B-A015-6B5A64450D3B}" presName="Name21" presStyleCnt="0"/>
      <dgm:spPr/>
    </dgm:pt>
    <dgm:pt modelId="{E8B24B2F-7884-4339-9E20-39AA519D602C}" type="pres">
      <dgm:prSet presAssocID="{60229D49-DC8A-4A1B-A015-6B5A64450D3B}" presName="level2Shape" presStyleLbl="node3" presStyleIdx="2" presStyleCnt="5"/>
      <dgm:spPr/>
    </dgm:pt>
    <dgm:pt modelId="{5EBBA1FF-8612-45A4-ACCD-F671868B06C9}" type="pres">
      <dgm:prSet presAssocID="{60229D49-DC8A-4A1B-A015-6B5A64450D3B}" presName="hierChild3" presStyleCnt="0"/>
      <dgm:spPr/>
    </dgm:pt>
    <dgm:pt modelId="{095F1019-D4FA-4A70-9ED7-33A6C26C61D9}" type="pres">
      <dgm:prSet presAssocID="{B1FD87E2-ABCA-44A5-8DDF-A3A3B81F5900}" presName="Name19" presStyleLbl="parChTrans1D3" presStyleIdx="3" presStyleCnt="5"/>
      <dgm:spPr/>
    </dgm:pt>
    <dgm:pt modelId="{EE4E5471-5CC6-42DD-A75B-C62A9B61BF40}" type="pres">
      <dgm:prSet presAssocID="{B0BA8DC9-7CAB-4934-A4A7-6754A705D6DB}" presName="Name21" presStyleCnt="0"/>
      <dgm:spPr/>
    </dgm:pt>
    <dgm:pt modelId="{9E7FA976-1D9D-459F-9482-6E495943F551}" type="pres">
      <dgm:prSet presAssocID="{B0BA8DC9-7CAB-4934-A4A7-6754A705D6DB}" presName="level2Shape" presStyleLbl="node3" presStyleIdx="3" presStyleCnt="5"/>
      <dgm:spPr/>
    </dgm:pt>
    <dgm:pt modelId="{86D69E19-5EDE-4149-9541-ADC67D0990C0}" type="pres">
      <dgm:prSet presAssocID="{B0BA8DC9-7CAB-4934-A4A7-6754A705D6DB}" presName="hierChild3" presStyleCnt="0"/>
      <dgm:spPr/>
    </dgm:pt>
    <dgm:pt modelId="{66892E10-1071-4C06-845F-D227DAAF89E8}" type="pres">
      <dgm:prSet presAssocID="{6CFDEC5B-79FD-4133-A943-51D0F089A239}" presName="Name19" presStyleLbl="parChTrans1D3" presStyleIdx="4" presStyleCnt="5"/>
      <dgm:spPr/>
    </dgm:pt>
    <dgm:pt modelId="{55B3324D-76D1-4F53-BA2B-5D83B1702F32}" type="pres">
      <dgm:prSet presAssocID="{68FD752D-BCBF-4B8F-AF23-26C2AB5CF33D}" presName="Name21" presStyleCnt="0"/>
      <dgm:spPr/>
    </dgm:pt>
    <dgm:pt modelId="{B43D7F3B-C828-4254-8F62-D40065D91FFB}" type="pres">
      <dgm:prSet presAssocID="{68FD752D-BCBF-4B8F-AF23-26C2AB5CF33D}" presName="level2Shape" presStyleLbl="node3" presStyleIdx="4" presStyleCnt="5"/>
      <dgm:spPr/>
    </dgm:pt>
    <dgm:pt modelId="{8C4E0ABC-7BD6-4AC1-AE53-A61A957E8EE8}" type="pres">
      <dgm:prSet presAssocID="{68FD752D-BCBF-4B8F-AF23-26C2AB5CF33D}" presName="hierChild3" presStyleCnt="0"/>
      <dgm:spPr/>
    </dgm:pt>
    <dgm:pt modelId="{95C7DA77-28BE-4E22-B114-D76B2FE05337}" type="pres">
      <dgm:prSet presAssocID="{C15D21C5-0756-4C24-99C9-C80DF4EB88EA}" presName="bgShapesFlow" presStyleCnt="0"/>
      <dgm:spPr/>
    </dgm:pt>
  </dgm:ptLst>
  <dgm:cxnLst>
    <dgm:cxn modelId="{09DB9F03-E572-47D2-94FF-79F5D8646B7D}" srcId="{9CF6E4AC-ADC3-4C91-80B2-C6A3F4306917}" destId="{1113D312-79D4-4083-973A-7575F5CEA773}" srcOrd="1" destOrd="0" parTransId="{B79A7DFC-82B3-4F94-9236-0F766916D8F7}" sibTransId="{76C2ADD9-6D25-4206-8AAC-588719C4CEA4}"/>
    <dgm:cxn modelId="{1A8D1D04-B749-4FCD-A10C-B9D08025DA6C}" type="presOf" srcId="{9CF6E4AC-ADC3-4C91-80B2-C6A3F4306917}" destId="{9160EF52-D740-404D-97BE-1B6FCB323E3E}" srcOrd="0" destOrd="0" presId="urn:microsoft.com/office/officeart/2005/8/layout/hierarchy6"/>
    <dgm:cxn modelId="{A228160F-D06D-46FA-8FBB-91B4C5661564}" type="presOf" srcId="{B79A7DFC-82B3-4F94-9236-0F766916D8F7}" destId="{EDA902E8-693F-4461-9197-BE6288C3F1B7}" srcOrd="0" destOrd="0" presId="urn:microsoft.com/office/officeart/2005/8/layout/hierarchy6"/>
    <dgm:cxn modelId="{3F81841B-9067-425C-841C-3BBB80FC0BB1}" type="presOf" srcId="{D6D380BA-8B83-48A4-A2A4-84069890A52D}" destId="{71326029-AEC7-4B63-AD90-381DD4119B64}" srcOrd="0" destOrd="0" presId="urn:microsoft.com/office/officeart/2005/8/layout/hierarchy6"/>
    <dgm:cxn modelId="{E6D82C2B-BBE6-449F-BC5E-3F8EEF0E5850}" type="presOf" srcId="{BE18CAEE-E004-42F4-91CB-76850AE9A7AD}" destId="{9D28E755-778F-4A78-A21F-DE7B6730EADC}" srcOrd="0" destOrd="0" presId="urn:microsoft.com/office/officeart/2005/8/layout/hierarchy6"/>
    <dgm:cxn modelId="{2CA1FC6C-5C00-4572-BB58-FA82C49929AF}" type="presOf" srcId="{C15D21C5-0756-4C24-99C9-C80DF4EB88EA}" destId="{624E0257-C00E-4E96-BBD8-F261CB18D7F6}" srcOrd="0" destOrd="0" presId="urn:microsoft.com/office/officeart/2005/8/layout/hierarchy6"/>
    <dgm:cxn modelId="{C619794F-0B34-4B24-98DC-022F36A5F104}" type="presOf" srcId="{60229D49-DC8A-4A1B-A015-6B5A64450D3B}" destId="{E8B24B2F-7884-4339-9E20-39AA519D602C}" srcOrd="0" destOrd="0" presId="urn:microsoft.com/office/officeart/2005/8/layout/hierarchy6"/>
    <dgm:cxn modelId="{24549F51-4BCB-4CC9-A18C-64948CB06B75}" type="presOf" srcId="{1113D312-79D4-4083-973A-7575F5CEA773}" destId="{46EAEAD8-A828-4A53-A584-2B31898D9376}" srcOrd="0" destOrd="0" presId="urn:microsoft.com/office/officeart/2005/8/layout/hierarchy6"/>
    <dgm:cxn modelId="{793BD780-4CCD-4EC4-BCB7-830A81DAE2BD}" srcId="{09873EEB-B26A-48D2-9ACB-54A287463510}" destId="{CF7034CE-F0DF-4E1C-8F97-D5715BDAF933}" srcOrd="0" destOrd="0" parTransId="{2E0FAF25-99A9-41F3-89C8-63BF030E6613}" sibTransId="{793ADC4B-44B8-419D-8870-949869CD23A1}"/>
    <dgm:cxn modelId="{56E46787-CBA5-4F85-831D-616B375B7778}" type="presOf" srcId="{B1FD87E2-ABCA-44A5-8DDF-A3A3B81F5900}" destId="{095F1019-D4FA-4A70-9ED7-33A6C26C61D9}" srcOrd="0" destOrd="0" presId="urn:microsoft.com/office/officeart/2005/8/layout/hierarchy6"/>
    <dgm:cxn modelId="{BA1B538B-A82A-45F6-A83C-C3566D2E2486}" type="presOf" srcId="{2E0FAF25-99A9-41F3-89C8-63BF030E6613}" destId="{55760A0A-74EF-465B-9C42-83B65727E18E}" srcOrd="0" destOrd="0" presId="urn:microsoft.com/office/officeart/2005/8/layout/hierarchy6"/>
    <dgm:cxn modelId="{BB64A991-56A8-464F-9C7A-6FB1E5170504}" type="presOf" srcId="{E523A665-5777-4CAC-A21E-0FC358A4F3C1}" destId="{AB40AFD0-3FAF-4C89-B601-7295326B7F9B}" srcOrd="0" destOrd="0" presId="urn:microsoft.com/office/officeart/2005/8/layout/hierarchy6"/>
    <dgm:cxn modelId="{7A47B596-8191-4BF7-992E-44F3B187F042}" type="presOf" srcId="{CF7034CE-F0DF-4E1C-8F97-D5715BDAF933}" destId="{B23714F2-FF7C-4A6C-863D-5B6644522078}" srcOrd="0" destOrd="0" presId="urn:microsoft.com/office/officeart/2005/8/layout/hierarchy6"/>
    <dgm:cxn modelId="{9C397AA5-7C47-478B-BA27-12D7EABA53DD}" srcId="{09873EEB-B26A-48D2-9ACB-54A287463510}" destId="{9CF6E4AC-ADC3-4C91-80B2-C6A3F4306917}" srcOrd="1" destOrd="0" parTransId="{E523A665-5777-4CAC-A21E-0FC358A4F3C1}" sibTransId="{8F98720A-EF90-4B8C-B3B9-9C1445310A2A}"/>
    <dgm:cxn modelId="{1D9450AE-54DD-4A1A-83E4-57166C4825FD}" type="presOf" srcId="{6CFDEC5B-79FD-4133-A943-51D0F089A239}" destId="{66892E10-1071-4C06-845F-D227DAAF89E8}" srcOrd="0" destOrd="0" presId="urn:microsoft.com/office/officeart/2005/8/layout/hierarchy6"/>
    <dgm:cxn modelId="{4F1A8ABA-B4F9-4B07-B5BA-75A2BE6664BD}" type="presOf" srcId="{B0BA8DC9-7CAB-4934-A4A7-6754A705D6DB}" destId="{9E7FA976-1D9D-459F-9482-6E495943F551}" srcOrd="0" destOrd="0" presId="urn:microsoft.com/office/officeart/2005/8/layout/hierarchy6"/>
    <dgm:cxn modelId="{E135EABD-9B18-4500-B5A5-75A30B5798DF}" srcId="{9CF6E4AC-ADC3-4C91-80B2-C6A3F4306917}" destId="{68FD752D-BCBF-4B8F-AF23-26C2AB5CF33D}" srcOrd="4" destOrd="0" parTransId="{6CFDEC5B-79FD-4133-A943-51D0F089A239}" sibTransId="{C9225EB1-BC74-4EEA-BDF5-31545C613589}"/>
    <dgm:cxn modelId="{D97FC9BF-F9D9-485E-840E-CE69B62B2D7E}" type="presOf" srcId="{68FD752D-BCBF-4B8F-AF23-26C2AB5CF33D}" destId="{B43D7F3B-C828-4254-8F62-D40065D91FFB}" srcOrd="0" destOrd="0" presId="urn:microsoft.com/office/officeart/2005/8/layout/hierarchy6"/>
    <dgm:cxn modelId="{6DEDE4E8-B7E1-4FC6-9280-F41B9F9F85D8}" srcId="{C15D21C5-0756-4C24-99C9-C80DF4EB88EA}" destId="{09873EEB-B26A-48D2-9ACB-54A287463510}" srcOrd="0" destOrd="0" parTransId="{ADB2CA30-A1F0-4BEB-85C1-9A33791F2828}" sibTransId="{B661A157-ABF0-4972-9AB5-04790172F965}"/>
    <dgm:cxn modelId="{C642F3E9-1F44-4168-81DC-711A5B724B85}" srcId="{9CF6E4AC-ADC3-4C91-80B2-C6A3F4306917}" destId="{60229D49-DC8A-4A1B-A015-6B5A64450D3B}" srcOrd="2" destOrd="0" parTransId="{BE18CAEE-E004-42F4-91CB-76850AE9A7AD}" sibTransId="{A0D3DECB-83D6-4219-BE99-A37000760603}"/>
    <dgm:cxn modelId="{14055AEE-2891-4FAE-B28E-AA0DCEC9474D}" type="presOf" srcId="{4025EEEF-AD9C-4382-A950-A9222D58C70E}" destId="{0CE35254-55F2-4EAF-8482-38815F49238D}" srcOrd="0" destOrd="0" presId="urn:microsoft.com/office/officeart/2005/8/layout/hierarchy6"/>
    <dgm:cxn modelId="{484FA1F2-1F78-42D2-B5F9-067CBFE50F6B}" srcId="{9CF6E4AC-ADC3-4C91-80B2-C6A3F4306917}" destId="{4025EEEF-AD9C-4382-A950-A9222D58C70E}" srcOrd="0" destOrd="0" parTransId="{D6D380BA-8B83-48A4-A2A4-84069890A52D}" sibTransId="{069204FB-FEF7-4BDB-9429-9E3E2DC15D2C}"/>
    <dgm:cxn modelId="{B90160FE-C0CA-4E63-AD2B-CC5E0C66002C}" srcId="{9CF6E4AC-ADC3-4C91-80B2-C6A3F4306917}" destId="{B0BA8DC9-7CAB-4934-A4A7-6754A705D6DB}" srcOrd="3" destOrd="0" parTransId="{B1FD87E2-ABCA-44A5-8DDF-A3A3B81F5900}" sibTransId="{29159003-A18E-42BF-B780-2B1AAEA6C270}"/>
    <dgm:cxn modelId="{361A8FFE-CEDD-4ED5-AAC7-DD7DB5280699}" type="presOf" srcId="{09873EEB-B26A-48D2-9ACB-54A287463510}" destId="{4846BF66-081D-44F9-A65C-C72DDFE428A5}" srcOrd="0" destOrd="0" presId="urn:microsoft.com/office/officeart/2005/8/layout/hierarchy6"/>
    <dgm:cxn modelId="{F3B03DFE-74AF-4F68-8318-A714BED17E27}" type="presParOf" srcId="{624E0257-C00E-4E96-BBD8-F261CB18D7F6}" destId="{13F37F4B-5548-4784-84BF-4FF0F82DE39D}" srcOrd="0" destOrd="0" presId="urn:microsoft.com/office/officeart/2005/8/layout/hierarchy6"/>
    <dgm:cxn modelId="{150785F8-150F-4AAB-A71D-E049EB179DC0}" type="presParOf" srcId="{13F37F4B-5548-4784-84BF-4FF0F82DE39D}" destId="{416CF6FE-D01A-4CC6-BDEB-5306D2A920A0}" srcOrd="0" destOrd="0" presId="urn:microsoft.com/office/officeart/2005/8/layout/hierarchy6"/>
    <dgm:cxn modelId="{2D8BF30D-86ED-450B-A254-AE6240C2DCEC}" type="presParOf" srcId="{416CF6FE-D01A-4CC6-BDEB-5306D2A920A0}" destId="{28F84922-0008-43C2-BF67-1FE23A4C72C9}" srcOrd="0" destOrd="0" presId="urn:microsoft.com/office/officeart/2005/8/layout/hierarchy6"/>
    <dgm:cxn modelId="{130370B2-2C22-4B1B-8AAD-A29E2FCC0DAD}" type="presParOf" srcId="{28F84922-0008-43C2-BF67-1FE23A4C72C9}" destId="{4846BF66-081D-44F9-A65C-C72DDFE428A5}" srcOrd="0" destOrd="0" presId="urn:microsoft.com/office/officeart/2005/8/layout/hierarchy6"/>
    <dgm:cxn modelId="{68FC16E1-4A93-4451-9B4D-CAEE6AEB1F3B}" type="presParOf" srcId="{28F84922-0008-43C2-BF67-1FE23A4C72C9}" destId="{3A0A5DE1-F35E-4DFA-BFA5-5CB83C412D27}" srcOrd="1" destOrd="0" presId="urn:microsoft.com/office/officeart/2005/8/layout/hierarchy6"/>
    <dgm:cxn modelId="{B0B18AF3-43BC-425E-B412-16BD29AE7568}" type="presParOf" srcId="{3A0A5DE1-F35E-4DFA-BFA5-5CB83C412D27}" destId="{55760A0A-74EF-465B-9C42-83B65727E18E}" srcOrd="0" destOrd="0" presId="urn:microsoft.com/office/officeart/2005/8/layout/hierarchy6"/>
    <dgm:cxn modelId="{9E245AB4-20E2-4FD2-B5FC-13FC63C6B093}" type="presParOf" srcId="{3A0A5DE1-F35E-4DFA-BFA5-5CB83C412D27}" destId="{EF63BD0E-0945-4A71-9BEB-72860E362D89}" srcOrd="1" destOrd="0" presId="urn:microsoft.com/office/officeart/2005/8/layout/hierarchy6"/>
    <dgm:cxn modelId="{0A6E2B3B-0257-4874-AC62-F308E32A39E0}" type="presParOf" srcId="{EF63BD0E-0945-4A71-9BEB-72860E362D89}" destId="{B23714F2-FF7C-4A6C-863D-5B6644522078}" srcOrd="0" destOrd="0" presId="urn:microsoft.com/office/officeart/2005/8/layout/hierarchy6"/>
    <dgm:cxn modelId="{E5B3D5B9-CDAD-49F0-9BA4-F84315DB888C}" type="presParOf" srcId="{EF63BD0E-0945-4A71-9BEB-72860E362D89}" destId="{299A75DA-7F79-47EE-9791-5FB758A7E416}" srcOrd="1" destOrd="0" presId="urn:microsoft.com/office/officeart/2005/8/layout/hierarchy6"/>
    <dgm:cxn modelId="{50B294F1-F0E9-4305-A99F-F852FEE41C4D}" type="presParOf" srcId="{3A0A5DE1-F35E-4DFA-BFA5-5CB83C412D27}" destId="{AB40AFD0-3FAF-4C89-B601-7295326B7F9B}" srcOrd="2" destOrd="0" presId="urn:microsoft.com/office/officeart/2005/8/layout/hierarchy6"/>
    <dgm:cxn modelId="{77A0B128-4D6C-46DB-AF7C-82433660631F}" type="presParOf" srcId="{3A0A5DE1-F35E-4DFA-BFA5-5CB83C412D27}" destId="{88E18CCA-5E94-4D5B-A004-03A0BB47DAEE}" srcOrd="3" destOrd="0" presId="urn:microsoft.com/office/officeart/2005/8/layout/hierarchy6"/>
    <dgm:cxn modelId="{30E6C3D3-ED31-437D-A896-42F2EEBA464A}" type="presParOf" srcId="{88E18CCA-5E94-4D5B-A004-03A0BB47DAEE}" destId="{9160EF52-D740-404D-97BE-1B6FCB323E3E}" srcOrd="0" destOrd="0" presId="urn:microsoft.com/office/officeart/2005/8/layout/hierarchy6"/>
    <dgm:cxn modelId="{64CB8C74-6F30-4299-936E-C1DBF3C85AB1}" type="presParOf" srcId="{88E18CCA-5E94-4D5B-A004-03A0BB47DAEE}" destId="{D46F881B-33E4-4D9A-828F-46A950E8CDB6}" srcOrd="1" destOrd="0" presId="urn:microsoft.com/office/officeart/2005/8/layout/hierarchy6"/>
    <dgm:cxn modelId="{7CBDDEC3-8855-46EA-8176-E471AB880AA4}" type="presParOf" srcId="{D46F881B-33E4-4D9A-828F-46A950E8CDB6}" destId="{71326029-AEC7-4B63-AD90-381DD4119B64}" srcOrd="0" destOrd="0" presId="urn:microsoft.com/office/officeart/2005/8/layout/hierarchy6"/>
    <dgm:cxn modelId="{72D92224-4888-4A80-9EC7-C984B14F03B6}" type="presParOf" srcId="{D46F881B-33E4-4D9A-828F-46A950E8CDB6}" destId="{8C0B1610-28A7-44E7-AA17-AB35D5F43BBE}" srcOrd="1" destOrd="0" presId="urn:microsoft.com/office/officeart/2005/8/layout/hierarchy6"/>
    <dgm:cxn modelId="{2C10EA0E-901F-47F7-B05C-D31D74E2D936}" type="presParOf" srcId="{8C0B1610-28A7-44E7-AA17-AB35D5F43BBE}" destId="{0CE35254-55F2-4EAF-8482-38815F49238D}" srcOrd="0" destOrd="0" presId="urn:microsoft.com/office/officeart/2005/8/layout/hierarchy6"/>
    <dgm:cxn modelId="{58BC525C-093C-4B90-9B03-48D6839FF4DB}" type="presParOf" srcId="{8C0B1610-28A7-44E7-AA17-AB35D5F43BBE}" destId="{BCA4394B-F66B-4454-9B64-E5B171E973D3}" srcOrd="1" destOrd="0" presId="urn:microsoft.com/office/officeart/2005/8/layout/hierarchy6"/>
    <dgm:cxn modelId="{37BC073E-3A70-41FB-AAE0-BB7DB60FA8C1}" type="presParOf" srcId="{D46F881B-33E4-4D9A-828F-46A950E8CDB6}" destId="{EDA902E8-693F-4461-9197-BE6288C3F1B7}" srcOrd="2" destOrd="0" presId="urn:microsoft.com/office/officeart/2005/8/layout/hierarchy6"/>
    <dgm:cxn modelId="{E1513388-2E67-48AF-9CA6-D7DA1D3BC9B9}" type="presParOf" srcId="{D46F881B-33E4-4D9A-828F-46A950E8CDB6}" destId="{99EAFED8-A19E-4CA5-8DC2-54F53B70B9B1}" srcOrd="3" destOrd="0" presId="urn:microsoft.com/office/officeart/2005/8/layout/hierarchy6"/>
    <dgm:cxn modelId="{20A5F7A3-52D6-4636-B82F-9F9AF6E225BB}" type="presParOf" srcId="{99EAFED8-A19E-4CA5-8DC2-54F53B70B9B1}" destId="{46EAEAD8-A828-4A53-A584-2B31898D9376}" srcOrd="0" destOrd="0" presId="urn:microsoft.com/office/officeart/2005/8/layout/hierarchy6"/>
    <dgm:cxn modelId="{00A95DF9-08EE-4674-AC01-80CEB40E1743}" type="presParOf" srcId="{99EAFED8-A19E-4CA5-8DC2-54F53B70B9B1}" destId="{83B9DB76-276D-46E6-815D-CA65B3DABEA8}" srcOrd="1" destOrd="0" presId="urn:microsoft.com/office/officeart/2005/8/layout/hierarchy6"/>
    <dgm:cxn modelId="{CC9AE47A-D7E9-42C0-B342-47116EEBDB5C}" type="presParOf" srcId="{D46F881B-33E4-4D9A-828F-46A950E8CDB6}" destId="{9D28E755-778F-4A78-A21F-DE7B6730EADC}" srcOrd="4" destOrd="0" presId="urn:microsoft.com/office/officeart/2005/8/layout/hierarchy6"/>
    <dgm:cxn modelId="{CF960845-07B9-42FA-8481-7986FB946781}" type="presParOf" srcId="{D46F881B-33E4-4D9A-828F-46A950E8CDB6}" destId="{A4E3459E-AED4-444B-93FE-85BA6D5920C2}" srcOrd="5" destOrd="0" presId="urn:microsoft.com/office/officeart/2005/8/layout/hierarchy6"/>
    <dgm:cxn modelId="{E34EC62C-AE54-42EF-B2F3-2988849518B1}" type="presParOf" srcId="{A4E3459E-AED4-444B-93FE-85BA6D5920C2}" destId="{E8B24B2F-7884-4339-9E20-39AA519D602C}" srcOrd="0" destOrd="0" presId="urn:microsoft.com/office/officeart/2005/8/layout/hierarchy6"/>
    <dgm:cxn modelId="{779BBACB-6E13-41CA-B07F-DDCBEED7E110}" type="presParOf" srcId="{A4E3459E-AED4-444B-93FE-85BA6D5920C2}" destId="{5EBBA1FF-8612-45A4-ACCD-F671868B06C9}" srcOrd="1" destOrd="0" presId="urn:microsoft.com/office/officeart/2005/8/layout/hierarchy6"/>
    <dgm:cxn modelId="{6A27AA73-AE9B-48CD-993C-7EE8F9389CA3}" type="presParOf" srcId="{D46F881B-33E4-4D9A-828F-46A950E8CDB6}" destId="{095F1019-D4FA-4A70-9ED7-33A6C26C61D9}" srcOrd="6" destOrd="0" presId="urn:microsoft.com/office/officeart/2005/8/layout/hierarchy6"/>
    <dgm:cxn modelId="{985C7DAC-87AB-446C-843A-1941336B5AD7}" type="presParOf" srcId="{D46F881B-33E4-4D9A-828F-46A950E8CDB6}" destId="{EE4E5471-5CC6-42DD-A75B-C62A9B61BF40}" srcOrd="7" destOrd="0" presId="urn:microsoft.com/office/officeart/2005/8/layout/hierarchy6"/>
    <dgm:cxn modelId="{88CEFFC1-7976-46EF-BF57-20B5F271520D}" type="presParOf" srcId="{EE4E5471-5CC6-42DD-A75B-C62A9B61BF40}" destId="{9E7FA976-1D9D-459F-9482-6E495943F551}" srcOrd="0" destOrd="0" presId="urn:microsoft.com/office/officeart/2005/8/layout/hierarchy6"/>
    <dgm:cxn modelId="{B3E2D6DE-9E99-4FC2-9C9F-55C8ECF71647}" type="presParOf" srcId="{EE4E5471-5CC6-42DD-A75B-C62A9B61BF40}" destId="{86D69E19-5EDE-4149-9541-ADC67D0990C0}" srcOrd="1" destOrd="0" presId="urn:microsoft.com/office/officeart/2005/8/layout/hierarchy6"/>
    <dgm:cxn modelId="{50F317F3-B37A-477B-A472-C4ED0FD28E0F}" type="presParOf" srcId="{D46F881B-33E4-4D9A-828F-46A950E8CDB6}" destId="{66892E10-1071-4C06-845F-D227DAAF89E8}" srcOrd="8" destOrd="0" presId="urn:microsoft.com/office/officeart/2005/8/layout/hierarchy6"/>
    <dgm:cxn modelId="{58E69817-49A0-4283-8898-F153285EA6B5}" type="presParOf" srcId="{D46F881B-33E4-4D9A-828F-46A950E8CDB6}" destId="{55B3324D-76D1-4F53-BA2B-5D83B1702F32}" srcOrd="9" destOrd="0" presId="urn:microsoft.com/office/officeart/2005/8/layout/hierarchy6"/>
    <dgm:cxn modelId="{13F8E4FA-B0C7-42D7-89E0-27A16F198F43}" type="presParOf" srcId="{55B3324D-76D1-4F53-BA2B-5D83B1702F32}" destId="{B43D7F3B-C828-4254-8F62-D40065D91FFB}" srcOrd="0" destOrd="0" presId="urn:microsoft.com/office/officeart/2005/8/layout/hierarchy6"/>
    <dgm:cxn modelId="{75593966-70DF-46A1-AEB9-199E584897F6}" type="presParOf" srcId="{55B3324D-76D1-4F53-BA2B-5D83B1702F32}" destId="{8C4E0ABC-7BD6-4AC1-AE53-A61A957E8EE8}" srcOrd="1" destOrd="0" presId="urn:microsoft.com/office/officeart/2005/8/layout/hierarchy6"/>
    <dgm:cxn modelId="{61CFBFAE-E933-476E-9810-EBEA27109315}" type="presParOf" srcId="{624E0257-C00E-4E96-BBD8-F261CB18D7F6}" destId="{95C7DA77-28BE-4E22-B114-D76B2FE053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F19D24-2A0F-47B3-BFFA-BCC157EB6DAF}" type="doc">
      <dgm:prSet loTypeId="urn:microsoft.com/office/officeart/2005/8/layout/default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18DDC8E-B2C3-4060-982C-8415DA459C3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Cognitive Skills Programming</a:t>
          </a:r>
        </a:p>
      </dgm:t>
    </dgm:pt>
    <dgm:pt modelId="{621C2622-A864-4027-B531-721A410E6D4F}" type="parTrans" cxnId="{E7DE0C29-268A-449A-BFAB-C8970CE9E246}">
      <dgm:prSet/>
      <dgm:spPr/>
      <dgm:t>
        <a:bodyPr/>
        <a:lstStyle/>
        <a:p>
          <a:endParaRPr lang="en-US" b="1"/>
        </a:p>
      </dgm:t>
    </dgm:pt>
    <dgm:pt modelId="{EFCFD1B2-2E64-43CE-90F1-BD92E40A9307}" type="sibTrans" cxnId="{E7DE0C29-268A-449A-BFAB-C8970CE9E246}">
      <dgm:prSet/>
      <dgm:spPr/>
      <dgm:t>
        <a:bodyPr/>
        <a:lstStyle/>
        <a:p>
          <a:endParaRPr lang="en-US" b="1"/>
        </a:p>
      </dgm:t>
    </dgm:pt>
    <dgm:pt modelId="{52456EF0-5290-4476-A945-739479C1C4F3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Community Work Service</a:t>
          </a:r>
        </a:p>
      </dgm:t>
    </dgm:pt>
    <dgm:pt modelId="{F76FCC05-156E-4BEA-97C2-FFEB84F36A53}" type="parTrans" cxnId="{A155C743-2EE6-43A4-B5EF-005E8ACC1BD4}">
      <dgm:prSet/>
      <dgm:spPr/>
      <dgm:t>
        <a:bodyPr/>
        <a:lstStyle/>
        <a:p>
          <a:endParaRPr lang="en-US" b="1"/>
        </a:p>
      </dgm:t>
    </dgm:pt>
    <dgm:pt modelId="{11784C60-C1FE-445B-8E83-455E936D53C5}" type="sibTrans" cxnId="{A155C743-2EE6-43A4-B5EF-005E8ACC1BD4}">
      <dgm:prSet/>
      <dgm:spPr/>
      <dgm:t>
        <a:bodyPr/>
        <a:lstStyle/>
        <a:p>
          <a:endParaRPr lang="en-US" b="1"/>
        </a:p>
      </dgm:t>
    </dgm:pt>
    <dgm:pt modelId="{3B923EC5-603B-42BA-BC99-8B6418B69CE0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No Use/Possession of Alcohol or Mood-Altering Substances</a:t>
          </a:r>
        </a:p>
      </dgm:t>
    </dgm:pt>
    <dgm:pt modelId="{A8B8BA98-05A8-4042-B6A6-424BBEC40748}" type="parTrans" cxnId="{531C9ADE-73E6-4E60-95AE-9A4B47E8E792}">
      <dgm:prSet/>
      <dgm:spPr/>
      <dgm:t>
        <a:bodyPr/>
        <a:lstStyle/>
        <a:p>
          <a:endParaRPr lang="en-US" b="1"/>
        </a:p>
      </dgm:t>
    </dgm:pt>
    <dgm:pt modelId="{7397726C-6F37-45E4-BA23-1FAEDB28B99E}" type="sibTrans" cxnId="{531C9ADE-73E6-4E60-95AE-9A4B47E8E792}">
      <dgm:prSet/>
      <dgm:spPr/>
      <dgm:t>
        <a:bodyPr/>
        <a:lstStyle/>
        <a:p>
          <a:endParaRPr lang="en-US" b="1"/>
        </a:p>
      </dgm:t>
    </dgm:pt>
    <dgm:pt modelId="{4629752B-CE55-4380-B23C-46FAA1F3BA8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Submit to Random Alcohol/Drug Testing</a:t>
          </a:r>
        </a:p>
      </dgm:t>
    </dgm:pt>
    <dgm:pt modelId="{4E1AA9E0-AF87-452A-8820-5C28D4F281C3}" type="parTrans" cxnId="{03375F19-FF77-4BC7-8728-D88DB10C0034}">
      <dgm:prSet/>
      <dgm:spPr/>
      <dgm:t>
        <a:bodyPr/>
        <a:lstStyle/>
        <a:p>
          <a:endParaRPr lang="en-US" b="1"/>
        </a:p>
      </dgm:t>
    </dgm:pt>
    <dgm:pt modelId="{638B0F7E-2821-47AB-851E-925B58E4D673}" type="sibTrans" cxnId="{03375F19-FF77-4BC7-8728-D88DB10C0034}">
      <dgm:prSet/>
      <dgm:spPr/>
      <dgm:t>
        <a:bodyPr/>
        <a:lstStyle/>
        <a:p>
          <a:endParaRPr lang="en-US" b="1"/>
        </a:p>
      </dgm:t>
    </dgm:pt>
    <dgm:pt modelId="{3380DFDE-0503-4A92-9DDD-95AB58FC35ED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Comprehensive Assessment &amp; Follow Recommendations</a:t>
          </a:r>
        </a:p>
      </dgm:t>
    </dgm:pt>
    <dgm:pt modelId="{DC9C5A8E-8042-437A-8E0B-92458DB97469}" type="parTrans" cxnId="{A57E9D20-949E-4A5E-AB2F-ED91662DA9B3}">
      <dgm:prSet/>
      <dgm:spPr/>
      <dgm:t>
        <a:bodyPr/>
        <a:lstStyle/>
        <a:p>
          <a:endParaRPr lang="en-US" b="1"/>
        </a:p>
      </dgm:t>
    </dgm:pt>
    <dgm:pt modelId="{97551026-1E08-458F-8770-D9B67971F605}" type="sibTrans" cxnId="{A57E9D20-949E-4A5E-AB2F-ED91662DA9B3}">
      <dgm:prSet/>
      <dgm:spPr/>
      <dgm:t>
        <a:bodyPr/>
        <a:lstStyle/>
        <a:p>
          <a:endParaRPr lang="en-US" b="1"/>
        </a:p>
      </dgm:t>
    </dgm:pt>
    <dgm:pt modelId="{985B773D-5732-4057-B2D3-8D3945E0919C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Diagnostic Assessment &amp; Follow Recommendations</a:t>
          </a:r>
        </a:p>
      </dgm:t>
    </dgm:pt>
    <dgm:pt modelId="{8036680A-F321-4A8D-B09E-3B24D72EDAC6}" type="parTrans" cxnId="{8D57AEAF-CF51-4CBE-87A6-87955750FA65}">
      <dgm:prSet/>
      <dgm:spPr/>
      <dgm:t>
        <a:bodyPr/>
        <a:lstStyle/>
        <a:p>
          <a:endParaRPr lang="en-US" b="1"/>
        </a:p>
      </dgm:t>
    </dgm:pt>
    <dgm:pt modelId="{29F8D71E-2D60-4EA6-B995-20DCE3953FF8}" type="sibTrans" cxnId="{8D57AEAF-CF51-4CBE-87A6-87955750FA65}">
      <dgm:prSet/>
      <dgm:spPr/>
      <dgm:t>
        <a:bodyPr/>
        <a:lstStyle/>
        <a:p>
          <a:endParaRPr lang="en-US" b="1"/>
        </a:p>
      </dgm:t>
    </dgm:pt>
    <dgm:pt modelId="{B62DD27F-C262-445C-A215-089168DD9B1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GPS/House Arrest</a:t>
          </a:r>
        </a:p>
      </dgm:t>
    </dgm:pt>
    <dgm:pt modelId="{EB6F20DE-FD66-449D-AE7D-327C0A43D2C2}" type="parTrans" cxnId="{BCE8E5FE-7AA9-484E-B927-A65826CB1C4A}">
      <dgm:prSet/>
      <dgm:spPr/>
      <dgm:t>
        <a:bodyPr/>
        <a:lstStyle/>
        <a:p>
          <a:endParaRPr lang="en-US" b="1"/>
        </a:p>
      </dgm:t>
    </dgm:pt>
    <dgm:pt modelId="{0BBB9BBE-7F74-4D98-BAC6-6239518B2896}" type="sibTrans" cxnId="{BCE8E5FE-7AA9-484E-B927-A65826CB1C4A}">
      <dgm:prSet/>
      <dgm:spPr/>
      <dgm:t>
        <a:bodyPr/>
        <a:lstStyle/>
        <a:p>
          <a:endParaRPr lang="en-US" b="1"/>
        </a:p>
      </dgm:t>
    </dgm:pt>
    <dgm:pt modelId="{2B839C58-C6B8-4699-BF65-AD68ABC70E39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/>
            <a:t>Restitution</a:t>
          </a:r>
        </a:p>
      </dgm:t>
    </dgm:pt>
    <dgm:pt modelId="{6526317C-36B3-4C26-BCB9-D23B55FB9387}" type="parTrans" cxnId="{303C9DEB-FAE1-463A-96F9-C037B898D4BD}">
      <dgm:prSet/>
      <dgm:spPr/>
      <dgm:t>
        <a:bodyPr/>
        <a:lstStyle/>
        <a:p>
          <a:endParaRPr lang="en-US" b="1"/>
        </a:p>
      </dgm:t>
    </dgm:pt>
    <dgm:pt modelId="{B7AC2226-BA4D-447D-80AA-01900A8E9C73}" type="sibTrans" cxnId="{303C9DEB-FAE1-463A-96F9-C037B898D4BD}">
      <dgm:prSet/>
      <dgm:spPr/>
      <dgm:t>
        <a:bodyPr/>
        <a:lstStyle/>
        <a:p>
          <a:endParaRPr lang="en-US" b="1"/>
        </a:p>
      </dgm:t>
    </dgm:pt>
    <dgm:pt modelId="{F4FBE9AB-D89E-46BB-B564-CA423906CBDB}" type="pres">
      <dgm:prSet presAssocID="{B1F19D24-2A0F-47B3-BFFA-BCC157EB6DAF}" presName="diagram" presStyleCnt="0">
        <dgm:presLayoutVars>
          <dgm:dir/>
          <dgm:resizeHandles val="exact"/>
        </dgm:presLayoutVars>
      </dgm:prSet>
      <dgm:spPr/>
    </dgm:pt>
    <dgm:pt modelId="{18060F12-54E5-48CF-9AB2-7A9286259267}" type="pres">
      <dgm:prSet presAssocID="{52456EF0-5290-4476-A945-739479C1C4F3}" presName="node" presStyleLbl="node1" presStyleIdx="0" presStyleCnt="8">
        <dgm:presLayoutVars>
          <dgm:bulletEnabled val="1"/>
        </dgm:presLayoutVars>
      </dgm:prSet>
      <dgm:spPr/>
    </dgm:pt>
    <dgm:pt modelId="{E4AD655D-2F75-4ACE-B087-334FD3ECF357}" type="pres">
      <dgm:prSet presAssocID="{11784C60-C1FE-445B-8E83-455E936D53C5}" presName="sibTrans" presStyleCnt="0"/>
      <dgm:spPr/>
    </dgm:pt>
    <dgm:pt modelId="{FF99180A-9643-47D5-A1B0-8CBA86F116D0}" type="pres">
      <dgm:prSet presAssocID="{3B923EC5-603B-42BA-BC99-8B6418B69CE0}" presName="node" presStyleLbl="node1" presStyleIdx="1" presStyleCnt="8">
        <dgm:presLayoutVars>
          <dgm:bulletEnabled val="1"/>
        </dgm:presLayoutVars>
      </dgm:prSet>
      <dgm:spPr/>
    </dgm:pt>
    <dgm:pt modelId="{71CAC165-6976-496C-8C15-6BDB29A21C4C}" type="pres">
      <dgm:prSet presAssocID="{7397726C-6F37-45E4-BA23-1FAEDB28B99E}" presName="sibTrans" presStyleCnt="0"/>
      <dgm:spPr/>
    </dgm:pt>
    <dgm:pt modelId="{BFAD2886-448E-41D6-8604-41D62551AB3C}" type="pres">
      <dgm:prSet presAssocID="{4629752B-CE55-4380-B23C-46FAA1F3BA8B}" presName="node" presStyleLbl="node1" presStyleIdx="2" presStyleCnt="8">
        <dgm:presLayoutVars>
          <dgm:bulletEnabled val="1"/>
        </dgm:presLayoutVars>
      </dgm:prSet>
      <dgm:spPr/>
    </dgm:pt>
    <dgm:pt modelId="{1773EFE7-8326-4D35-85A8-C625AC656572}" type="pres">
      <dgm:prSet presAssocID="{638B0F7E-2821-47AB-851E-925B58E4D673}" presName="sibTrans" presStyleCnt="0"/>
      <dgm:spPr/>
    </dgm:pt>
    <dgm:pt modelId="{3E35B3FC-EBAD-4314-913F-1D8FAA5DC926}" type="pres">
      <dgm:prSet presAssocID="{3380DFDE-0503-4A92-9DDD-95AB58FC35ED}" presName="node" presStyleLbl="node1" presStyleIdx="3" presStyleCnt="8">
        <dgm:presLayoutVars>
          <dgm:bulletEnabled val="1"/>
        </dgm:presLayoutVars>
      </dgm:prSet>
      <dgm:spPr/>
    </dgm:pt>
    <dgm:pt modelId="{FEB08CF9-9CB6-44EE-A53C-958B84EAADB9}" type="pres">
      <dgm:prSet presAssocID="{97551026-1E08-458F-8770-D9B67971F605}" presName="sibTrans" presStyleCnt="0"/>
      <dgm:spPr/>
    </dgm:pt>
    <dgm:pt modelId="{C5DE7BAD-F0B1-4A9F-8205-166D04B2463A}" type="pres">
      <dgm:prSet presAssocID="{985B773D-5732-4057-B2D3-8D3945E0919C}" presName="node" presStyleLbl="node1" presStyleIdx="4" presStyleCnt="8">
        <dgm:presLayoutVars>
          <dgm:bulletEnabled val="1"/>
        </dgm:presLayoutVars>
      </dgm:prSet>
      <dgm:spPr/>
    </dgm:pt>
    <dgm:pt modelId="{A9F2E27D-8A1D-4B44-B47E-E2EEA4060BA3}" type="pres">
      <dgm:prSet presAssocID="{29F8D71E-2D60-4EA6-B995-20DCE3953FF8}" presName="sibTrans" presStyleCnt="0"/>
      <dgm:spPr/>
    </dgm:pt>
    <dgm:pt modelId="{B877655F-4286-46B0-9154-9B8334D1D02A}" type="pres">
      <dgm:prSet presAssocID="{B62DD27F-C262-445C-A215-089168DD9B1B}" presName="node" presStyleLbl="node1" presStyleIdx="5" presStyleCnt="8">
        <dgm:presLayoutVars>
          <dgm:bulletEnabled val="1"/>
        </dgm:presLayoutVars>
      </dgm:prSet>
      <dgm:spPr/>
    </dgm:pt>
    <dgm:pt modelId="{7769F33F-02D3-4522-98C2-082AF7E2CFB7}" type="pres">
      <dgm:prSet presAssocID="{0BBB9BBE-7F74-4D98-BAC6-6239518B2896}" presName="sibTrans" presStyleCnt="0"/>
      <dgm:spPr/>
    </dgm:pt>
    <dgm:pt modelId="{65FC9504-0BCA-47CC-8157-040795E11F45}" type="pres">
      <dgm:prSet presAssocID="{2B839C58-C6B8-4699-BF65-AD68ABC70E39}" presName="node" presStyleLbl="node1" presStyleIdx="6" presStyleCnt="8">
        <dgm:presLayoutVars>
          <dgm:bulletEnabled val="1"/>
        </dgm:presLayoutVars>
      </dgm:prSet>
      <dgm:spPr/>
    </dgm:pt>
    <dgm:pt modelId="{204B3ED2-41D3-46EF-AF3C-51DFEED01913}" type="pres">
      <dgm:prSet presAssocID="{B7AC2226-BA4D-447D-80AA-01900A8E9C73}" presName="sibTrans" presStyleCnt="0"/>
      <dgm:spPr/>
    </dgm:pt>
    <dgm:pt modelId="{9841553F-EE2B-46E5-BF28-AA7645F8EBF2}" type="pres">
      <dgm:prSet presAssocID="{918DDC8E-B2C3-4060-982C-8415DA459C3B}" presName="node" presStyleLbl="node1" presStyleIdx="7" presStyleCnt="8">
        <dgm:presLayoutVars>
          <dgm:bulletEnabled val="1"/>
        </dgm:presLayoutVars>
      </dgm:prSet>
      <dgm:spPr/>
    </dgm:pt>
  </dgm:ptLst>
  <dgm:cxnLst>
    <dgm:cxn modelId="{46542316-D026-4F42-8354-A46C8E9E5FE3}" type="presOf" srcId="{2B839C58-C6B8-4699-BF65-AD68ABC70E39}" destId="{65FC9504-0BCA-47CC-8157-040795E11F45}" srcOrd="0" destOrd="0" presId="urn:microsoft.com/office/officeart/2005/8/layout/default"/>
    <dgm:cxn modelId="{03375F19-FF77-4BC7-8728-D88DB10C0034}" srcId="{B1F19D24-2A0F-47B3-BFFA-BCC157EB6DAF}" destId="{4629752B-CE55-4380-B23C-46FAA1F3BA8B}" srcOrd="2" destOrd="0" parTransId="{4E1AA9E0-AF87-452A-8820-5C28D4F281C3}" sibTransId="{638B0F7E-2821-47AB-851E-925B58E4D673}"/>
    <dgm:cxn modelId="{36D1A51D-7F57-4216-B36D-48683C02F69C}" type="presOf" srcId="{3B923EC5-603B-42BA-BC99-8B6418B69CE0}" destId="{FF99180A-9643-47D5-A1B0-8CBA86F116D0}" srcOrd="0" destOrd="0" presId="urn:microsoft.com/office/officeart/2005/8/layout/default"/>
    <dgm:cxn modelId="{A57E9D20-949E-4A5E-AB2F-ED91662DA9B3}" srcId="{B1F19D24-2A0F-47B3-BFFA-BCC157EB6DAF}" destId="{3380DFDE-0503-4A92-9DDD-95AB58FC35ED}" srcOrd="3" destOrd="0" parTransId="{DC9C5A8E-8042-437A-8E0B-92458DB97469}" sibTransId="{97551026-1E08-458F-8770-D9B67971F605}"/>
    <dgm:cxn modelId="{E7DE0C29-268A-449A-BFAB-C8970CE9E246}" srcId="{B1F19D24-2A0F-47B3-BFFA-BCC157EB6DAF}" destId="{918DDC8E-B2C3-4060-982C-8415DA459C3B}" srcOrd="7" destOrd="0" parTransId="{621C2622-A864-4027-B531-721A410E6D4F}" sibTransId="{EFCFD1B2-2E64-43CE-90F1-BD92E40A9307}"/>
    <dgm:cxn modelId="{FD5B242D-5FD7-4135-AFCC-C85AEEEAAFA3}" type="presOf" srcId="{985B773D-5732-4057-B2D3-8D3945E0919C}" destId="{C5DE7BAD-F0B1-4A9F-8205-166D04B2463A}" srcOrd="0" destOrd="0" presId="urn:microsoft.com/office/officeart/2005/8/layout/default"/>
    <dgm:cxn modelId="{CE08B93A-9F2D-47E9-902D-99C89DA8FA89}" type="presOf" srcId="{B62DD27F-C262-445C-A215-089168DD9B1B}" destId="{B877655F-4286-46B0-9154-9B8334D1D02A}" srcOrd="0" destOrd="0" presId="urn:microsoft.com/office/officeart/2005/8/layout/default"/>
    <dgm:cxn modelId="{20F7673F-4E31-4E0E-9C8D-71F4DCC0E39F}" type="presOf" srcId="{B1F19D24-2A0F-47B3-BFFA-BCC157EB6DAF}" destId="{F4FBE9AB-D89E-46BB-B564-CA423906CBDB}" srcOrd="0" destOrd="0" presId="urn:microsoft.com/office/officeart/2005/8/layout/default"/>
    <dgm:cxn modelId="{A155C743-2EE6-43A4-B5EF-005E8ACC1BD4}" srcId="{B1F19D24-2A0F-47B3-BFFA-BCC157EB6DAF}" destId="{52456EF0-5290-4476-A945-739479C1C4F3}" srcOrd="0" destOrd="0" parTransId="{F76FCC05-156E-4BEA-97C2-FFEB84F36A53}" sibTransId="{11784C60-C1FE-445B-8E83-455E936D53C5}"/>
    <dgm:cxn modelId="{3EA69F71-516E-464C-8B18-CB13A7D65628}" type="presOf" srcId="{3380DFDE-0503-4A92-9DDD-95AB58FC35ED}" destId="{3E35B3FC-EBAD-4314-913F-1D8FAA5DC926}" srcOrd="0" destOrd="0" presId="urn:microsoft.com/office/officeart/2005/8/layout/default"/>
    <dgm:cxn modelId="{EA24D379-C49D-4FFA-845C-24208DAE45F9}" type="presOf" srcId="{52456EF0-5290-4476-A945-739479C1C4F3}" destId="{18060F12-54E5-48CF-9AB2-7A9286259267}" srcOrd="0" destOrd="0" presId="urn:microsoft.com/office/officeart/2005/8/layout/default"/>
    <dgm:cxn modelId="{8D57AEAF-CF51-4CBE-87A6-87955750FA65}" srcId="{B1F19D24-2A0F-47B3-BFFA-BCC157EB6DAF}" destId="{985B773D-5732-4057-B2D3-8D3945E0919C}" srcOrd="4" destOrd="0" parTransId="{8036680A-F321-4A8D-B09E-3B24D72EDAC6}" sibTransId="{29F8D71E-2D60-4EA6-B995-20DCE3953FF8}"/>
    <dgm:cxn modelId="{BCE48DB2-4CF9-44DD-87AB-0AF18AF4702A}" type="presOf" srcId="{918DDC8E-B2C3-4060-982C-8415DA459C3B}" destId="{9841553F-EE2B-46E5-BF28-AA7645F8EBF2}" srcOrd="0" destOrd="0" presId="urn:microsoft.com/office/officeart/2005/8/layout/default"/>
    <dgm:cxn modelId="{168904DB-0D10-4CF5-98CC-2DAD73869262}" type="presOf" srcId="{4629752B-CE55-4380-B23C-46FAA1F3BA8B}" destId="{BFAD2886-448E-41D6-8604-41D62551AB3C}" srcOrd="0" destOrd="0" presId="urn:microsoft.com/office/officeart/2005/8/layout/default"/>
    <dgm:cxn modelId="{531C9ADE-73E6-4E60-95AE-9A4B47E8E792}" srcId="{B1F19D24-2A0F-47B3-BFFA-BCC157EB6DAF}" destId="{3B923EC5-603B-42BA-BC99-8B6418B69CE0}" srcOrd="1" destOrd="0" parTransId="{A8B8BA98-05A8-4042-B6A6-424BBEC40748}" sibTransId="{7397726C-6F37-45E4-BA23-1FAEDB28B99E}"/>
    <dgm:cxn modelId="{303C9DEB-FAE1-463A-96F9-C037B898D4BD}" srcId="{B1F19D24-2A0F-47B3-BFFA-BCC157EB6DAF}" destId="{2B839C58-C6B8-4699-BF65-AD68ABC70E39}" srcOrd="6" destOrd="0" parTransId="{6526317C-36B3-4C26-BCB9-D23B55FB9387}" sibTransId="{B7AC2226-BA4D-447D-80AA-01900A8E9C73}"/>
    <dgm:cxn modelId="{BCE8E5FE-7AA9-484E-B927-A65826CB1C4A}" srcId="{B1F19D24-2A0F-47B3-BFFA-BCC157EB6DAF}" destId="{B62DD27F-C262-445C-A215-089168DD9B1B}" srcOrd="5" destOrd="0" parTransId="{EB6F20DE-FD66-449D-AE7D-327C0A43D2C2}" sibTransId="{0BBB9BBE-7F74-4D98-BAC6-6239518B2896}"/>
    <dgm:cxn modelId="{D058AD44-7740-446E-9839-2CB02608E7E3}" type="presParOf" srcId="{F4FBE9AB-D89E-46BB-B564-CA423906CBDB}" destId="{18060F12-54E5-48CF-9AB2-7A9286259267}" srcOrd="0" destOrd="0" presId="urn:microsoft.com/office/officeart/2005/8/layout/default"/>
    <dgm:cxn modelId="{FD2F7398-DD1B-47B9-AA4A-E8B8CA851086}" type="presParOf" srcId="{F4FBE9AB-D89E-46BB-B564-CA423906CBDB}" destId="{E4AD655D-2F75-4ACE-B087-334FD3ECF357}" srcOrd="1" destOrd="0" presId="urn:microsoft.com/office/officeart/2005/8/layout/default"/>
    <dgm:cxn modelId="{3BF20732-F652-41F9-8825-9413A321593F}" type="presParOf" srcId="{F4FBE9AB-D89E-46BB-B564-CA423906CBDB}" destId="{FF99180A-9643-47D5-A1B0-8CBA86F116D0}" srcOrd="2" destOrd="0" presId="urn:microsoft.com/office/officeart/2005/8/layout/default"/>
    <dgm:cxn modelId="{0B9AE22B-84F4-4236-BD80-F80B9B1BE2C7}" type="presParOf" srcId="{F4FBE9AB-D89E-46BB-B564-CA423906CBDB}" destId="{71CAC165-6976-496C-8C15-6BDB29A21C4C}" srcOrd="3" destOrd="0" presId="urn:microsoft.com/office/officeart/2005/8/layout/default"/>
    <dgm:cxn modelId="{C5E2963F-4FB1-4ED0-A6EB-505F28E08000}" type="presParOf" srcId="{F4FBE9AB-D89E-46BB-B564-CA423906CBDB}" destId="{BFAD2886-448E-41D6-8604-41D62551AB3C}" srcOrd="4" destOrd="0" presId="urn:microsoft.com/office/officeart/2005/8/layout/default"/>
    <dgm:cxn modelId="{973443D5-8936-4CE8-BBFB-4582395AB6EE}" type="presParOf" srcId="{F4FBE9AB-D89E-46BB-B564-CA423906CBDB}" destId="{1773EFE7-8326-4D35-85A8-C625AC656572}" srcOrd="5" destOrd="0" presId="urn:microsoft.com/office/officeart/2005/8/layout/default"/>
    <dgm:cxn modelId="{04588E85-EF24-4103-9712-FDEE9AF2D2C7}" type="presParOf" srcId="{F4FBE9AB-D89E-46BB-B564-CA423906CBDB}" destId="{3E35B3FC-EBAD-4314-913F-1D8FAA5DC926}" srcOrd="6" destOrd="0" presId="urn:microsoft.com/office/officeart/2005/8/layout/default"/>
    <dgm:cxn modelId="{8B4E2432-B0BF-4856-82B0-95A8C8E2AC74}" type="presParOf" srcId="{F4FBE9AB-D89E-46BB-B564-CA423906CBDB}" destId="{FEB08CF9-9CB6-44EE-A53C-958B84EAADB9}" srcOrd="7" destOrd="0" presId="urn:microsoft.com/office/officeart/2005/8/layout/default"/>
    <dgm:cxn modelId="{A4919C3C-ED60-4BDD-A324-CD31E98CDAD0}" type="presParOf" srcId="{F4FBE9AB-D89E-46BB-B564-CA423906CBDB}" destId="{C5DE7BAD-F0B1-4A9F-8205-166D04B2463A}" srcOrd="8" destOrd="0" presId="urn:microsoft.com/office/officeart/2005/8/layout/default"/>
    <dgm:cxn modelId="{04552AC3-F7BD-41A9-871C-D89072FD0302}" type="presParOf" srcId="{F4FBE9AB-D89E-46BB-B564-CA423906CBDB}" destId="{A9F2E27D-8A1D-4B44-B47E-E2EEA4060BA3}" srcOrd="9" destOrd="0" presId="urn:microsoft.com/office/officeart/2005/8/layout/default"/>
    <dgm:cxn modelId="{ACB67487-2830-4036-9A46-408247373C0A}" type="presParOf" srcId="{F4FBE9AB-D89E-46BB-B564-CA423906CBDB}" destId="{B877655F-4286-46B0-9154-9B8334D1D02A}" srcOrd="10" destOrd="0" presId="urn:microsoft.com/office/officeart/2005/8/layout/default"/>
    <dgm:cxn modelId="{EDBD8352-074A-4C1A-80BF-97499C8BB6A1}" type="presParOf" srcId="{F4FBE9AB-D89E-46BB-B564-CA423906CBDB}" destId="{7769F33F-02D3-4522-98C2-082AF7E2CFB7}" srcOrd="11" destOrd="0" presId="urn:microsoft.com/office/officeart/2005/8/layout/default"/>
    <dgm:cxn modelId="{34FB856D-BFCA-488E-A1EE-A68703D0161A}" type="presParOf" srcId="{F4FBE9AB-D89E-46BB-B564-CA423906CBDB}" destId="{65FC9504-0BCA-47CC-8157-040795E11F45}" srcOrd="12" destOrd="0" presId="urn:microsoft.com/office/officeart/2005/8/layout/default"/>
    <dgm:cxn modelId="{58E510DD-E930-42F9-A773-BEC5AD76E1B4}" type="presParOf" srcId="{F4FBE9AB-D89E-46BB-B564-CA423906CBDB}" destId="{204B3ED2-41D3-46EF-AF3C-51DFEED01913}" srcOrd="13" destOrd="0" presId="urn:microsoft.com/office/officeart/2005/8/layout/default"/>
    <dgm:cxn modelId="{E43081E1-62FF-47BE-ADD4-FCFEC0BB4E86}" type="presParOf" srcId="{F4FBE9AB-D89E-46BB-B564-CA423906CBDB}" destId="{9841553F-EE2B-46E5-BF28-AA7645F8EBF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39E226-B80C-46CD-A369-F02CDD056F1B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C993C0-240C-4963-8A87-0EF67E64378A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 err="1"/>
            <a:t>MNPAT</a:t>
          </a:r>
          <a:endParaRPr lang="en-US" b="1" dirty="0"/>
        </a:p>
      </dgm:t>
    </dgm:pt>
    <dgm:pt modelId="{E2963C06-9B9F-4874-B019-6B29B503E04A}" type="parTrans" cxnId="{5C95809E-540C-4E99-8E7C-42AAC8475CEF}">
      <dgm:prSet/>
      <dgm:spPr/>
      <dgm:t>
        <a:bodyPr/>
        <a:lstStyle/>
        <a:p>
          <a:endParaRPr lang="en-US" b="1"/>
        </a:p>
      </dgm:t>
    </dgm:pt>
    <dgm:pt modelId="{CDA2DC36-8C4F-4B60-BA87-E691A54F6842}" type="sibTrans" cxnId="{5C95809E-540C-4E99-8E7C-42AAC8475CEF}">
      <dgm:prSet/>
      <dgm:spPr/>
      <dgm:t>
        <a:bodyPr/>
        <a:lstStyle/>
        <a:p>
          <a:endParaRPr lang="en-US" b="1"/>
        </a:p>
      </dgm:t>
    </dgm:pt>
    <dgm:pt modelId="{127B2BE1-B556-49AB-8E6E-01C34F38C55B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LS/CMI</a:t>
          </a:r>
        </a:p>
      </dgm:t>
    </dgm:pt>
    <dgm:pt modelId="{939479EF-7ACC-49CC-B1E1-F2645AE46A65}" type="parTrans" cxnId="{90D3CC29-8EC7-42F7-9698-CC6414CBFEE9}">
      <dgm:prSet/>
      <dgm:spPr/>
      <dgm:t>
        <a:bodyPr/>
        <a:lstStyle/>
        <a:p>
          <a:endParaRPr lang="en-US" b="1"/>
        </a:p>
      </dgm:t>
    </dgm:pt>
    <dgm:pt modelId="{981DC2AE-B8B4-4610-B038-F3802E2AE707}" type="sibTrans" cxnId="{90D3CC29-8EC7-42F7-9698-CC6414CBFEE9}">
      <dgm:prSet/>
      <dgm:spPr/>
      <dgm:t>
        <a:bodyPr/>
        <a:lstStyle/>
        <a:p>
          <a:endParaRPr lang="en-US" b="1"/>
        </a:p>
      </dgm:t>
    </dgm:pt>
    <dgm:pt modelId="{2918816F-37A1-4F57-90A4-F0835B1B8A6B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YLS</a:t>
          </a:r>
        </a:p>
      </dgm:t>
    </dgm:pt>
    <dgm:pt modelId="{BAE1D995-1D60-4495-A0C5-E6A983E4F3D2}" type="parTrans" cxnId="{1D41BA39-F2F1-4E2A-B665-522F7D49B9DA}">
      <dgm:prSet/>
      <dgm:spPr/>
      <dgm:t>
        <a:bodyPr/>
        <a:lstStyle/>
        <a:p>
          <a:endParaRPr lang="en-US" b="1"/>
        </a:p>
      </dgm:t>
    </dgm:pt>
    <dgm:pt modelId="{EAE7CC9E-B72E-4E60-B070-D936D946E05C}" type="sibTrans" cxnId="{1D41BA39-F2F1-4E2A-B665-522F7D49B9DA}">
      <dgm:prSet/>
      <dgm:spPr/>
      <dgm:t>
        <a:bodyPr/>
        <a:lstStyle/>
        <a:p>
          <a:endParaRPr lang="en-US" b="1"/>
        </a:p>
      </dgm:t>
    </dgm:pt>
    <dgm:pt modelId="{777CBA72-6735-459C-9122-B658A15B37FA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AUDIT</a:t>
          </a:r>
        </a:p>
      </dgm:t>
    </dgm:pt>
    <dgm:pt modelId="{14169758-474A-45A8-BE81-41CF00A6D2B4}" type="parTrans" cxnId="{F2192195-8FAE-49BD-9448-B8467919E294}">
      <dgm:prSet/>
      <dgm:spPr/>
      <dgm:t>
        <a:bodyPr/>
        <a:lstStyle/>
        <a:p>
          <a:endParaRPr lang="en-US" b="1"/>
        </a:p>
      </dgm:t>
    </dgm:pt>
    <dgm:pt modelId="{348E83CF-BC48-4C86-A498-FAAA6190AADD}" type="sibTrans" cxnId="{F2192195-8FAE-49BD-9448-B8467919E294}">
      <dgm:prSet/>
      <dgm:spPr/>
      <dgm:t>
        <a:bodyPr/>
        <a:lstStyle/>
        <a:p>
          <a:endParaRPr lang="en-US" b="1"/>
        </a:p>
      </dgm:t>
    </dgm:pt>
    <dgm:pt modelId="{0F44BAA9-B3C8-429C-B7D9-C321392708A4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DVI</a:t>
          </a:r>
        </a:p>
      </dgm:t>
    </dgm:pt>
    <dgm:pt modelId="{D191CA66-1D6A-4372-AF55-553871E9B905}" type="parTrans" cxnId="{0BC864DC-3513-416C-963E-1BF3DB3003D8}">
      <dgm:prSet/>
      <dgm:spPr/>
      <dgm:t>
        <a:bodyPr/>
        <a:lstStyle/>
        <a:p>
          <a:endParaRPr lang="en-US" b="1"/>
        </a:p>
      </dgm:t>
    </dgm:pt>
    <dgm:pt modelId="{83D2598F-C0F9-47CC-96B7-2DD043399D8F}" type="sibTrans" cxnId="{0BC864DC-3513-416C-963E-1BF3DB3003D8}">
      <dgm:prSet/>
      <dgm:spPr/>
      <dgm:t>
        <a:bodyPr/>
        <a:lstStyle/>
        <a:p>
          <a:endParaRPr lang="en-US" b="1"/>
        </a:p>
      </dgm:t>
    </dgm:pt>
    <dgm:pt modelId="{B46E0241-6F47-455A-8C94-75FA09AEA3DB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STATIC-99</a:t>
          </a:r>
        </a:p>
      </dgm:t>
    </dgm:pt>
    <dgm:pt modelId="{DEA1CDD3-D56C-479C-8C00-206E3242C556}" type="parTrans" cxnId="{CCCADCFD-BE39-45B8-AE4D-9F6EF8B889FF}">
      <dgm:prSet/>
      <dgm:spPr/>
      <dgm:t>
        <a:bodyPr/>
        <a:lstStyle/>
        <a:p>
          <a:endParaRPr lang="en-US" b="1"/>
        </a:p>
      </dgm:t>
    </dgm:pt>
    <dgm:pt modelId="{2FB92426-B541-4D4E-B040-019943B7F04B}" type="sibTrans" cxnId="{CCCADCFD-BE39-45B8-AE4D-9F6EF8B889FF}">
      <dgm:prSet/>
      <dgm:spPr/>
      <dgm:t>
        <a:bodyPr/>
        <a:lstStyle/>
        <a:p>
          <a:endParaRPr lang="en-US" b="1"/>
        </a:p>
      </dgm:t>
    </dgm:pt>
    <dgm:pt modelId="{316FF7E4-859E-4E03-9465-635F3EE0CDA1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/>
            <a:t>WARNS</a:t>
          </a:r>
        </a:p>
      </dgm:t>
    </dgm:pt>
    <dgm:pt modelId="{639A926C-CD04-4A1F-8628-7353DC2E626B}" type="parTrans" cxnId="{EAE8442F-DB0D-4B69-ABBA-92A755F63785}">
      <dgm:prSet/>
      <dgm:spPr/>
      <dgm:t>
        <a:bodyPr/>
        <a:lstStyle/>
        <a:p>
          <a:endParaRPr lang="en-US" b="1"/>
        </a:p>
      </dgm:t>
    </dgm:pt>
    <dgm:pt modelId="{0BCA1537-F756-481A-BECC-DCDB7490A17D}" type="sibTrans" cxnId="{EAE8442F-DB0D-4B69-ABBA-92A755F63785}">
      <dgm:prSet/>
      <dgm:spPr/>
      <dgm:t>
        <a:bodyPr/>
        <a:lstStyle/>
        <a:p>
          <a:endParaRPr lang="en-US" b="1"/>
        </a:p>
      </dgm:t>
    </dgm:pt>
    <dgm:pt modelId="{F4392968-006C-42A8-BA6A-B79A754FAC1A}">
      <dgm:prSet/>
      <dgm:spPr>
        <a:ln w="57150">
          <a:solidFill>
            <a:schemeClr val="tx1"/>
          </a:solidFill>
        </a:ln>
      </dgm:spPr>
      <dgm:t>
        <a:bodyPr/>
        <a:lstStyle/>
        <a:p>
          <a:r>
            <a:rPr lang="en-US" b="1" dirty="0" err="1"/>
            <a:t>MNSTARR</a:t>
          </a:r>
          <a:endParaRPr lang="en-US" b="1" dirty="0"/>
        </a:p>
      </dgm:t>
    </dgm:pt>
    <dgm:pt modelId="{E91A4077-95E5-4BE0-BA01-A3FDBACEFE8A}" type="parTrans" cxnId="{4C527FFE-D46E-4810-8460-B1C23146E516}">
      <dgm:prSet/>
      <dgm:spPr/>
      <dgm:t>
        <a:bodyPr/>
        <a:lstStyle/>
        <a:p>
          <a:endParaRPr lang="en-US" b="1"/>
        </a:p>
      </dgm:t>
    </dgm:pt>
    <dgm:pt modelId="{1409E2E3-4E04-4223-B018-5491C9B351AC}" type="sibTrans" cxnId="{4C527FFE-D46E-4810-8460-B1C23146E516}">
      <dgm:prSet/>
      <dgm:spPr/>
      <dgm:t>
        <a:bodyPr/>
        <a:lstStyle/>
        <a:p>
          <a:endParaRPr lang="en-US" b="1"/>
        </a:p>
      </dgm:t>
    </dgm:pt>
    <dgm:pt modelId="{EF2DD67D-6988-41CB-AC9D-15A79987EA41}" type="pres">
      <dgm:prSet presAssocID="{EB39E226-B80C-46CD-A369-F02CDD056F1B}" presName="diagram" presStyleCnt="0">
        <dgm:presLayoutVars>
          <dgm:dir/>
          <dgm:resizeHandles val="exact"/>
        </dgm:presLayoutVars>
      </dgm:prSet>
      <dgm:spPr/>
    </dgm:pt>
    <dgm:pt modelId="{8D73BBCE-D20F-4924-B24A-FBDFE183C5E4}" type="pres">
      <dgm:prSet presAssocID="{23C993C0-240C-4963-8A87-0EF67E64378A}" presName="node" presStyleLbl="node1" presStyleIdx="0" presStyleCnt="8">
        <dgm:presLayoutVars>
          <dgm:bulletEnabled val="1"/>
        </dgm:presLayoutVars>
      </dgm:prSet>
      <dgm:spPr/>
    </dgm:pt>
    <dgm:pt modelId="{6C635BC0-A8E3-4B27-A60D-310C44CA3378}" type="pres">
      <dgm:prSet presAssocID="{CDA2DC36-8C4F-4B60-BA87-E691A54F6842}" presName="sibTrans" presStyleCnt="0"/>
      <dgm:spPr/>
    </dgm:pt>
    <dgm:pt modelId="{600FAD44-59CE-47DC-946C-C3A04A505A00}" type="pres">
      <dgm:prSet presAssocID="{127B2BE1-B556-49AB-8E6E-01C34F38C55B}" presName="node" presStyleLbl="node1" presStyleIdx="1" presStyleCnt="8">
        <dgm:presLayoutVars>
          <dgm:bulletEnabled val="1"/>
        </dgm:presLayoutVars>
      </dgm:prSet>
      <dgm:spPr/>
    </dgm:pt>
    <dgm:pt modelId="{AF54FD94-2914-45A7-B1E9-A53D46C45439}" type="pres">
      <dgm:prSet presAssocID="{981DC2AE-B8B4-4610-B038-F3802E2AE707}" presName="sibTrans" presStyleCnt="0"/>
      <dgm:spPr/>
    </dgm:pt>
    <dgm:pt modelId="{0426E4AF-E46C-46F3-B525-200D865D2DE2}" type="pres">
      <dgm:prSet presAssocID="{2918816F-37A1-4F57-90A4-F0835B1B8A6B}" presName="node" presStyleLbl="node1" presStyleIdx="2" presStyleCnt="8">
        <dgm:presLayoutVars>
          <dgm:bulletEnabled val="1"/>
        </dgm:presLayoutVars>
      </dgm:prSet>
      <dgm:spPr/>
    </dgm:pt>
    <dgm:pt modelId="{E50E0A1E-C5FE-4DD0-A386-5441353E3E5F}" type="pres">
      <dgm:prSet presAssocID="{EAE7CC9E-B72E-4E60-B070-D936D946E05C}" presName="sibTrans" presStyleCnt="0"/>
      <dgm:spPr/>
    </dgm:pt>
    <dgm:pt modelId="{62028A0F-E352-4EED-BD09-89F1ACE7CC5D}" type="pres">
      <dgm:prSet presAssocID="{777CBA72-6735-459C-9122-B658A15B37FA}" presName="node" presStyleLbl="node1" presStyleIdx="3" presStyleCnt="8">
        <dgm:presLayoutVars>
          <dgm:bulletEnabled val="1"/>
        </dgm:presLayoutVars>
      </dgm:prSet>
      <dgm:spPr/>
    </dgm:pt>
    <dgm:pt modelId="{A4244807-2390-4D37-AA2E-6A15F930F387}" type="pres">
      <dgm:prSet presAssocID="{348E83CF-BC48-4C86-A498-FAAA6190AADD}" presName="sibTrans" presStyleCnt="0"/>
      <dgm:spPr/>
    </dgm:pt>
    <dgm:pt modelId="{ACB219D9-222C-40D8-BCA0-BFE7A95AE860}" type="pres">
      <dgm:prSet presAssocID="{0F44BAA9-B3C8-429C-B7D9-C321392708A4}" presName="node" presStyleLbl="node1" presStyleIdx="4" presStyleCnt="8">
        <dgm:presLayoutVars>
          <dgm:bulletEnabled val="1"/>
        </dgm:presLayoutVars>
      </dgm:prSet>
      <dgm:spPr/>
    </dgm:pt>
    <dgm:pt modelId="{BAE2D3EC-E639-4861-896C-786D9AB2C35C}" type="pres">
      <dgm:prSet presAssocID="{83D2598F-C0F9-47CC-96B7-2DD043399D8F}" presName="sibTrans" presStyleCnt="0"/>
      <dgm:spPr/>
    </dgm:pt>
    <dgm:pt modelId="{DEB27F76-44AE-43A8-B6FC-3E2479DC0810}" type="pres">
      <dgm:prSet presAssocID="{B46E0241-6F47-455A-8C94-75FA09AEA3DB}" presName="node" presStyleLbl="node1" presStyleIdx="5" presStyleCnt="8">
        <dgm:presLayoutVars>
          <dgm:bulletEnabled val="1"/>
        </dgm:presLayoutVars>
      </dgm:prSet>
      <dgm:spPr/>
    </dgm:pt>
    <dgm:pt modelId="{E75FD19E-8986-4BDB-9E05-FA9FE88664E9}" type="pres">
      <dgm:prSet presAssocID="{2FB92426-B541-4D4E-B040-019943B7F04B}" presName="sibTrans" presStyleCnt="0"/>
      <dgm:spPr/>
    </dgm:pt>
    <dgm:pt modelId="{24503CA2-02CB-4E97-81AF-D0F6562F1ADB}" type="pres">
      <dgm:prSet presAssocID="{316FF7E4-859E-4E03-9465-635F3EE0CDA1}" presName="node" presStyleLbl="node1" presStyleIdx="6" presStyleCnt="8">
        <dgm:presLayoutVars>
          <dgm:bulletEnabled val="1"/>
        </dgm:presLayoutVars>
      </dgm:prSet>
      <dgm:spPr/>
    </dgm:pt>
    <dgm:pt modelId="{DB62E309-3330-4119-90D0-7785DEA4C7A0}" type="pres">
      <dgm:prSet presAssocID="{0BCA1537-F756-481A-BECC-DCDB7490A17D}" presName="sibTrans" presStyleCnt="0"/>
      <dgm:spPr/>
    </dgm:pt>
    <dgm:pt modelId="{B17A6050-A364-47ED-9420-07803E1C9826}" type="pres">
      <dgm:prSet presAssocID="{F4392968-006C-42A8-BA6A-B79A754FAC1A}" presName="node" presStyleLbl="node1" presStyleIdx="7" presStyleCnt="8">
        <dgm:presLayoutVars>
          <dgm:bulletEnabled val="1"/>
        </dgm:presLayoutVars>
      </dgm:prSet>
      <dgm:spPr/>
    </dgm:pt>
  </dgm:ptLst>
  <dgm:cxnLst>
    <dgm:cxn modelId="{96FD0B12-766D-4B46-980D-15E620D7D4B6}" type="presOf" srcId="{EB39E226-B80C-46CD-A369-F02CDD056F1B}" destId="{EF2DD67D-6988-41CB-AC9D-15A79987EA41}" srcOrd="0" destOrd="0" presId="urn:microsoft.com/office/officeart/2005/8/layout/default"/>
    <dgm:cxn modelId="{90D3CC29-8EC7-42F7-9698-CC6414CBFEE9}" srcId="{EB39E226-B80C-46CD-A369-F02CDD056F1B}" destId="{127B2BE1-B556-49AB-8E6E-01C34F38C55B}" srcOrd="1" destOrd="0" parTransId="{939479EF-7ACC-49CC-B1E1-F2645AE46A65}" sibTransId="{981DC2AE-B8B4-4610-B038-F3802E2AE707}"/>
    <dgm:cxn modelId="{EAE8442F-DB0D-4B69-ABBA-92A755F63785}" srcId="{EB39E226-B80C-46CD-A369-F02CDD056F1B}" destId="{316FF7E4-859E-4E03-9465-635F3EE0CDA1}" srcOrd="6" destOrd="0" parTransId="{639A926C-CD04-4A1F-8628-7353DC2E626B}" sibTransId="{0BCA1537-F756-481A-BECC-DCDB7490A17D}"/>
    <dgm:cxn modelId="{CE4D7B31-9F67-42D1-A7B0-CE1128B72EBF}" type="presOf" srcId="{B46E0241-6F47-455A-8C94-75FA09AEA3DB}" destId="{DEB27F76-44AE-43A8-B6FC-3E2479DC0810}" srcOrd="0" destOrd="0" presId="urn:microsoft.com/office/officeart/2005/8/layout/default"/>
    <dgm:cxn modelId="{1D41BA39-F2F1-4E2A-B665-522F7D49B9DA}" srcId="{EB39E226-B80C-46CD-A369-F02CDD056F1B}" destId="{2918816F-37A1-4F57-90A4-F0835B1B8A6B}" srcOrd="2" destOrd="0" parTransId="{BAE1D995-1D60-4495-A0C5-E6A983E4F3D2}" sibTransId="{EAE7CC9E-B72E-4E60-B070-D936D946E05C}"/>
    <dgm:cxn modelId="{AD61944D-2BF6-4E21-8707-223F602368FF}" type="presOf" srcId="{316FF7E4-859E-4E03-9465-635F3EE0CDA1}" destId="{24503CA2-02CB-4E97-81AF-D0F6562F1ADB}" srcOrd="0" destOrd="0" presId="urn:microsoft.com/office/officeart/2005/8/layout/default"/>
    <dgm:cxn modelId="{2672F86D-073D-4A3C-BB76-C380FD3C7AF0}" type="presOf" srcId="{F4392968-006C-42A8-BA6A-B79A754FAC1A}" destId="{B17A6050-A364-47ED-9420-07803E1C9826}" srcOrd="0" destOrd="0" presId="urn:microsoft.com/office/officeart/2005/8/layout/default"/>
    <dgm:cxn modelId="{9ECECD6F-E3C5-43B9-AF41-0531E485C56E}" type="presOf" srcId="{127B2BE1-B556-49AB-8E6E-01C34F38C55B}" destId="{600FAD44-59CE-47DC-946C-C3A04A505A00}" srcOrd="0" destOrd="0" presId="urn:microsoft.com/office/officeart/2005/8/layout/default"/>
    <dgm:cxn modelId="{F2192195-8FAE-49BD-9448-B8467919E294}" srcId="{EB39E226-B80C-46CD-A369-F02CDD056F1B}" destId="{777CBA72-6735-459C-9122-B658A15B37FA}" srcOrd="3" destOrd="0" parTransId="{14169758-474A-45A8-BE81-41CF00A6D2B4}" sibTransId="{348E83CF-BC48-4C86-A498-FAAA6190AADD}"/>
    <dgm:cxn modelId="{5C95809E-540C-4E99-8E7C-42AAC8475CEF}" srcId="{EB39E226-B80C-46CD-A369-F02CDD056F1B}" destId="{23C993C0-240C-4963-8A87-0EF67E64378A}" srcOrd="0" destOrd="0" parTransId="{E2963C06-9B9F-4874-B019-6B29B503E04A}" sibTransId="{CDA2DC36-8C4F-4B60-BA87-E691A54F6842}"/>
    <dgm:cxn modelId="{3977B2BD-FEDF-452E-B3F3-6E562D99FC9D}" type="presOf" srcId="{23C993C0-240C-4963-8A87-0EF67E64378A}" destId="{8D73BBCE-D20F-4924-B24A-FBDFE183C5E4}" srcOrd="0" destOrd="0" presId="urn:microsoft.com/office/officeart/2005/8/layout/default"/>
    <dgm:cxn modelId="{3D33D4CB-9171-4413-A247-E5717C99F1FB}" type="presOf" srcId="{777CBA72-6735-459C-9122-B658A15B37FA}" destId="{62028A0F-E352-4EED-BD09-89F1ACE7CC5D}" srcOrd="0" destOrd="0" presId="urn:microsoft.com/office/officeart/2005/8/layout/default"/>
    <dgm:cxn modelId="{310D9FDB-C694-465C-A73E-C7B4B7BC4F91}" type="presOf" srcId="{2918816F-37A1-4F57-90A4-F0835B1B8A6B}" destId="{0426E4AF-E46C-46F3-B525-200D865D2DE2}" srcOrd="0" destOrd="0" presId="urn:microsoft.com/office/officeart/2005/8/layout/default"/>
    <dgm:cxn modelId="{0BC864DC-3513-416C-963E-1BF3DB3003D8}" srcId="{EB39E226-B80C-46CD-A369-F02CDD056F1B}" destId="{0F44BAA9-B3C8-429C-B7D9-C321392708A4}" srcOrd="4" destOrd="0" parTransId="{D191CA66-1D6A-4372-AF55-553871E9B905}" sibTransId="{83D2598F-C0F9-47CC-96B7-2DD043399D8F}"/>
    <dgm:cxn modelId="{F26BD8DE-DE24-42BE-AE68-2411E4013542}" type="presOf" srcId="{0F44BAA9-B3C8-429C-B7D9-C321392708A4}" destId="{ACB219D9-222C-40D8-BCA0-BFE7A95AE860}" srcOrd="0" destOrd="0" presId="urn:microsoft.com/office/officeart/2005/8/layout/default"/>
    <dgm:cxn modelId="{CCCADCFD-BE39-45B8-AE4D-9F6EF8B889FF}" srcId="{EB39E226-B80C-46CD-A369-F02CDD056F1B}" destId="{B46E0241-6F47-455A-8C94-75FA09AEA3DB}" srcOrd="5" destOrd="0" parTransId="{DEA1CDD3-D56C-479C-8C00-206E3242C556}" sibTransId="{2FB92426-B541-4D4E-B040-019943B7F04B}"/>
    <dgm:cxn modelId="{4C527FFE-D46E-4810-8460-B1C23146E516}" srcId="{EB39E226-B80C-46CD-A369-F02CDD056F1B}" destId="{F4392968-006C-42A8-BA6A-B79A754FAC1A}" srcOrd="7" destOrd="0" parTransId="{E91A4077-95E5-4BE0-BA01-A3FDBACEFE8A}" sibTransId="{1409E2E3-4E04-4223-B018-5491C9B351AC}"/>
    <dgm:cxn modelId="{95612D26-23DD-49D7-BBB1-F51B127583E9}" type="presParOf" srcId="{EF2DD67D-6988-41CB-AC9D-15A79987EA41}" destId="{8D73BBCE-D20F-4924-B24A-FBDFE183C5E4}" srcOrd="0" destOrd="0" presId="urn:microsoft.com/office/officeart/2005/8/layout/default"/>
    <dgm:cxn modelId="{F6436B4C-715C-4D2B-B062-AACF121A8F0A}" type="presParOf" srcId="{EF2DD67D-6988-41CB-AC9D-15A79987EA41}" destId="{6C635BC0-A8E3-4B27-A60D-310C44CA3378}" srcOrd="1" destOrd="0" presId="urn:microsoft.com/office/officeart/2005/8/layout/default"/>
    <dgm:cxn modelId="{3117915A-4EAC-425A-A3F8-5ABC3DBEBC95}" type="presParOf" srcId="{EF2DD67D-6988-41CB-AC9D-15A79987EA41}" destId="{600FAD44-59CE-47DC-946C-C3A04A505A00}" srcOrd="2" destOrd="0" presId="urn:microsoft.com/office/officeart/2005/8/layout/default"/>
    <dgm:cxn modelId="{4DB66801-EAB1-442B-88EA-03603385BBAD}" type="presParOf" srcId="{EF2DD67D-6988-41CB-AC9D-15A79987EA41}" destId="{AF54FD94-2914-45A7-B1E9-A53D46C45439}" srcOrd="3" destOrd="0" presId="urn:microsoft.com/office/officeart/2005/8/layout/default"/>
    <dgm:cxn modelId="{E19648DA-0EE3-4412-91F5-E72237B4F505}" type="presParOf" srcId="{EF2DD67D-6988-41CB-AC9D-15A79987EA41}" destId="{0426E4AF-E46C-46F3-B525-200D865D2DE2}" srcOrd="4" destOrd="0" presId="urn:microsoft.com/office/officeart/2005/8/layout/default"/>
    <dgm:cxn modelId="{6030DD18-0DDA-40CD-9D97-DBC5538674AB}" type="presParOf" srcId="{EF2DD67D-6988-41CB-AC9D-15A79987EA41}" destId="{E50E0A1E-C5FE-4DD0-A386-5441353E3E5F}" srcOrd="5" destOrd="0" presId="urn:microsoft.com/office/officeart/2005/8/layout/default"/>
    <dgm:cxn modelId="{DBB3E4B3-4B55-4EEC-8725-24FF6F059D89}" type="presParOf" srcId="{EF2DD67D-6988-41CB-AC9D-15A79987EA41}" destId="{62028A0F-E352-4EED-BD09-89F1ACE7CC5D}" srcOrd="6" destOrd="0" presId="urn:microsoft.com/office/officeart/2005/8/layout/default"/>
    <dgm:cxn modelId="{BB69616C-610E-4528-88F8-873BCEBCC745}" type="presParOf" srcId="{EF2DD67D-6988-41CB-AC9D-15A79987EA41}" destId="{A4244807-2390-4D37-AA2E-6A15F930F387}" srcOrd="7" destOrd="0" presId="urn:microsoft.com/office/officeart/2005/8/layout/default"/>
    <dgm:cxn modelId="{C4221B92-A25E-4654-99AF-1E06E383CCF8}" type="presParOf" srcId="{EF2DD67D-6988-41CB-AC9D-15A79987EA41}" destId="{ACB219D9-222C-40D8-BCA0-BFE7A95AE860}" srcOrd="8" destOrd="0" presId="urn:microsoft.com/office/officeart/2005/8/layout/default"/>
    <dgm:cxn modelId="{3FB311CE-61AE-4E80-97B1-E6D6BB9BF1F1}" type="presParOf" srcId="{EF2DD67D-6988-41CB-AC9D-15A79987EA41}" destId="{BAE2D3EC-E639-4861-896C-786D9AB2C35C}" srcOrd="9" destOrd="0" presId="urn:microsoft.com/office/officeart/2005/8/layout/default"/>
    <dgm:cxn modelId="{051FC8AD-F93B-4CAE-9237-51F991D938B9}" type="presParOf" srcId="{EF2DD67D-6988-41CB-AC9D-15A79987EA41}" destId="{DEB27F76-44AE-43A8-B6FC-3E2479DC0810}" srcOrd="10" destOrd="0" presId="urn:microsoft.com/office/officeart/2005/8/layout/default"/>
    <dgm:cxn modelId="{54CECCB8-4A74-4879-85A7-09B0B092D159}" type="presParOf" srcId="{EF2DD67D-6988-41CB-AC9D-15A79987EA41}" destId="{E75FD19E-8986-4BDB-9E05-FA9FE88664E9}" srcOrd="11" destOrd="0" presId="urn:microsoft.com/office/officeart/2005/8/layout/default"/>
    <dgm:cxn modelId="{76031370-F80B-4A48-B84C-F2A59E3F6E6A}" type="presParOf" srcId="{EF2DD67D-6988-41CB-AC9D-15A79987EA41}" destId="{24503CA2-02CB-4E97-81AF-D0F6562F1ADB}" srcOrd="12" destOrd="0" presId="urn:microsoft.com/office/officeart/2005/8/layout/default"/>
    <dgm:cxn modelId="{EBD2D50A-5A48-4D2C-8EC5-73E83D8B1780}" type="presParOf" srcId="{EF2DD67D-6988-41CB-AC9D-15A79987EA41}" destId="{DB62E309-3330-4119-90D0-7785DEA4C7A0}" srcOrd="13" destOrd="0" presId="urn:microsoft.com/office/officeart/2005/8/layout/default"/>
    <dgm:cxn modelId="{4487EE51-C79E-47A2-9E27-631713540FCA}" type="presParOf" srcId="{EF2DD67D-6988-41CB-AC9D-15A79987EA41}" destId="{B17A6050-A364-47ED-9420-07803E1C982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82630A-6CA5-4D40-8E1C-E92059451FAC}" type="doc">
      <dgm:prSet loTypeId="urn:microsoft.com/office/officeart/2005/8/layout/gear1" loCatId="process" qsTypeId="urn:microsoft.com/office/officeart/2005/8/quickstyle/3d5" qsCatId="3D" csTypeId="urn:microsoft.com/office/officeart/2005/8/colors/colorful2" csCatId="colorful" phldr="1"/>
      <dgm:spPr/>
    </dgm:pt>
    <dgm:pt modelId="{DB737E97-5380-486F-A9AE-5C4CC467A4E2}">
      <dgm:prSet phldrT="[Text]"/>
      <dgm:spPr/>
      <dgm:t>
        <a:bodyPr/>
        <a:lstStyle/>
        <a:p>
          <a:r>
            <a:rPr lang="en-US" b="1" dirty="0"/>
            <a:t>Actions</a:t>
          </a:r>
        </a:p>
      </dgm:t>
    </dgm:pt>
    <dgm:pt modelId="{2100A663-6904-4DB5-8EDF-D586C785FBC9}" type="parTrans" cxnId="{F7D2655C-2919-4778-8AF3-F4D874E4CB4A}">
      <dgm:prSet/>
      <dgm:spPr/>
      <dgm:t>
        <a:bodyPr/>
        <a:lstStyle/>
        <a:p>
          <a:endParaRPr lang="en-US" b="1"/>
        </a:p>
      </dgm:t>
    </dgm:pt>
    <dgm:pt modelId="{640B0F04-E74F-496D-B173-8C61E489C561}" type="sibTrans" cxnId="{F7D2655C-2919-4778-8AF3-F4D874E4CB4A}">
      <dgm:prSet/>
      <dgm:spPr/>
      <dgm:t>
        <a:bodyPr/>
        <a:lstStyle/>
        <a:p>
          <a:endParaRPr lang="en-US" b="1"/>
        </a:p>
      </dgm:t>
    </dgm:pt>
    <dgm:pt modelId="{429C0029-BE08-425D-8186-67CB68EF6E12}">
      <dgm:prSet phldrT="[Text]"/>
      <dgm:spPr/>
      <dgm:t>
        <a:bodyPr/>
        <a:lstStyle/>
        <a:p>
          <a:r>
            <a:rPr lang="en-US" b="1" dirty="0"/>
            <a:t>Feelings</a:t>
          </a:r>
        </a:p>
      </dgm:t>
    </dgm:pt>
    <dgm:pt modelId="{0F86DD1B-FFB1-4DFA-A621-8B1D18D7BF3D}" type="parTrans" cxnId="{69F73632-6EB3-433C-95BC-AF0960FA692F}">
      <dgm:prSet/>
      <dgm:spPr/>
      <dgm:t>
        <a:bodyPr/>
        <a:lstStyle/>
        <a:p>
          <a:endParaRPr lang="en-US" b="1"/>
        </a:p>
      </dgm:t>
    </dgm:pt>
    <dgm:pt modelId="{D9E2917F-2B89-4731-BA6E-2F19CFEF0398}" type="sibTrans" cxnId="{69F73632-6EB3-433C-95BC-AF0960FA692F}">
      <dgm:prSet/>
      <dgm:spPr/>
      <dgm:t>
        <a:bodyPr/>
        <a:lstStyle/>
        <a:p>
          <a:endParaRPr lang="en-US" b="1"/>
        </a:p>
      </dgm:t>
    </dgm:pt>
    <dgm:pt modelId="{22DD8C11-D366-4CAC-B8A4-7C684533A078}">
      <dgm:prSet phldrT="[Text]"/>
      <dgm:spPr/>
      <dgm:t>
        <a:bodyPr/>
        <a:lstStyle/>
        <a:p>
          <a:r>
            <a:rPr lang="en-US" b="1" dirty="0"/>
            <a:t>Thoughts</a:t>
          </a:r>
        </a:p>
      </dgm:t>
    </dgm:pt>
    <dgm:pt modelId="{8E59C834-965F-4793-A2CD-8DCE0652405F}" type="parTrans" cxnId="{485D44EA-6A11-477E-8BEF-FC12B3AF9FB8}">
      <dgm:prSet/>
      <dgm:spPr/>
      <dgm:t>
        <a:bodyPr/>
        <a:lstStyle/>
        <a:p>
          <a:endParaRPr lang="en-US" b="1"/>
        </a:p>
      </dgm:t>
    </dgm:pt>
    <dgm:pt modelId="{CC7E3364-3768-4F3B-8120-57E3B426A133}" type="sibTrans" cxnId="{485D44EA-6A11-477E-8BEF-FC12B3AF9FB8}">
      <dgm:prSet/>
      <dgm:spPr/>
      <dgm:t>
        <a:bodyPr/>
        <a:lstStyle/>
        <a:p>
          <a:endParaRPr lang="en-US" b="1"/>
        </a:p>
      </dgm:t>
    </dgm:pt>
    <dgm:pt modelId="{17A89AD6-9D0B-48EC-A73E-A216D471E860}" type="pres">
      <dgm:prSet presAssocID="{8282630A-6CA5-4D40-8E1C-E92059451F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4DB983-8152-47B5-986F-E8DFB3CD1351}" type="pres">
      <dgm:prSet presAssocID="{DB737E97-5380-486F-A9AE-5C4CC467A4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31B80553-B385-4A37-98D2-1D1D706FF98F}" type="pres">
      <dgm:prSet presAssocID="{DB737E97-5380-486F-A9AE-5C4CC467A4E2}" presName="gear1srcNode" presStyleLbl="node1" presStyleIdx="0" presStyleCnt="3"/>
      <dgm:spPr/>
    </dgm:pt>
    <dgm:pt modelId="{5C01AF27-4DE8-4513-A56E-7514B2E462AB}" type="pres">
      <dgm:prSet presAssocID="{DB737E97-5380-486F-A9AE-5C4CC467A4E2}" presName="gear1dstNode" presStyleLbl="node1" presStyleIdx="0" presStyleCnt="3"/>
      <dgm:spPr/>
    </dgm:pt>
    <dgm:pt modelId="{483F6578-532A-4879-8F06-D7D558DCE6FF}" type="pres">
      <dgm:prSet presAssocID="{429C0029-BE08-425D-8186-67CB68EF6E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AAD91BA7-1FCC-47AF-8F0D-DFB38A163160}" type="pres">
      <dgm:prSet presAssocID="{429C0029-BE08-425D-8186-67CB68EF6E12}" presName="gear2srcNode" presStyleLbl="node1" presStyleIdx="1" presStyleCnt="3"/>
      <dgm:spPr/>
    </dgm:pt>
    <dgm:pt modelId="{0A624BF6-CB42-4EBE-B99E-5BCB0FEE6435}" type="pres">
      <dgm:prSet presAssocID="{429C0029-BE08-425D-8186-67CB68EF6E12}" presName="gear2dstNode" presStyleLbl="node1" presStyleIdx="1" presStyleCnt="3"/>
      <dgm:spPr/>
    </dgm:pt>
    <dgm:pt modelId="{B60B1F7C-79F7-48E2-A633-3917549C6927}" type="pres">
      <dgm:prSet presAssocID="{22DD8C11-D366-4CAC-B8A4-7C684533A078}" presName="gear3" presStyleLbl="node1" presStyleIdx="2" presStyleCnt="3" custLinFactNeighborX="417" custLinFactNeighborY="-1250"/>
      <dgm:spPr/>
    </dgm:pt>
    <dgm:pt modelId="{E56E9679-5A65-45DF-8F17-2920EB306A97}" type="pres">
      <dgm:prSet presAssocID="{22DD8C11-D366-4CAC-B8A4-7C684533A07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1A92DA2-A49A-4ACE-8BF2-EADACE8173A0}" type="pres">
      <dgm:prSet presAssocID="{22DD8C11-D366-4CAC-B8A4-7C684533A078}" presName="gear3srcNode" presStyleLbl="node1" presStyleIdx="2" presStyleCnt="3"/>
      <dgm:spPr/>
    </dgm:pt>
    <dgm:pt modelId="{F0F595CF-7B3D-4134-8AD5-28A24BFEC5E0}" type="pres">
      <dgm:prSet presAssocID="{22DD8C11-D366-4CAC-B8A4-7C684533A078}" presName="gear3dstNode" presStyleLbl="node1" presStyleIdx="2" presStyleCnt="3"/>
      <dgm:spPr/>
    </dgm:pt>
    <dgm:pt modelId="{1373885D-B4A4-4CD5-8249-8FD9D67738C6}" type="pres">
      <dgm:prSet presAssocID="{640B0F04-E74F-496D-B173-8C61E489C561}" presName="connector1" presStyleLbl="sibTrans2D1" presStyleIdx="0" presStyleCnt="3" custLinFactNeighborX="-524" custLinFactNeighborY="-2482"/>
      <dgm:spPr/>
    </dgm:pt>
    <dgm:pt modelId="{451D7911-483D-4823-B300-49ADA54D353D}" type="pres">
      <dgm:prSet presAssocID="{D9E2917F-2B89-4731-BA6E-2F19CFEF0398}" presName="connector2" presStyleLbl="sibTrans2D1" presStyleIdx="1" presStyleCnt="3"/>
      <dgm:spPr/>
    </dgm:pt>
    <dgm:pt modelId="{AA970F55-1BC8-4039-B348-B60EFA07DF8A}" type="pres">
      <dgm:prSet presAssocID="{CC7E3364-3768-4F3B-8120-57E3B426A133}" presName="connector3" presStyleLbl="sibTrans2D1" presStyleIdx="2" presStyleCnt="3"/>
      <dgm:spPr/>
    </dgm:pt>
  </dgm:ptLst>
  <dgm:cxnLst>
    <dgm:cxn modelId="{ED1BD807-A7D1-4D1E-BC60-3870EB8288CC}" type="presOf" srcId="{22DD8C11-D366-4CAC-B8A4-7C684533A078}" destId="{31A92DA2-A49A-4ACE-8BF2-EADACE8173A0}" srcOrd="2" destOrd="0" presId="urn:microsoft.com/office/officeart/2005/8/layout/gear1"/>
    <dgm:cxn modelId="{C4151419-2178-475F-A5C4-DB35D8A0A220}" type="presOf" srcId="{22DD8C11-D366-4CAC-B8A4-7C684533A078}" destId="{F0F595CF-7B3D-4134-8AD5-28A24BFEC5E0}" srcOrd="3" destOrd="0" presId="urn:microsoft.com/office/officeart/2005/8/layout/gear1"/>
    <dgm:cxn modelId="{C5A59728-36A5-4DAD-B871-A846BE5C45BB}" type="presOf" srcId="{429C0029-BE08-425D-8186-67CB68EF6E12}" destId="{AAD91BA7-1FCC-47AF-8F0D-DFB38A163160}" srcOrd="1" destOrd="0" presId="urn:microsoft.com/office/officeart/2005/8/layout/gear1"/>
    <dgm:cxn modelId="{69F73632-6EB3-433C-95BC-AF0960FA692F}" srcId="{8282630A-6CA5-4D40-8E1C-E92059451FAC}" destId="{429C0029-BE08-425D-8186-67CB68EF6E12}" srcOrd="1" destOrd="0" parTransId="{0F86DD1B-FFB1-4DFA-A621-8B1D18D7BF3D}" sibTransId="{D9E2917F-2B89-4731-BA6E-2F19CFEF0398}"/>
    <dgm:cxn modelId="{F7D2655C-2919-4778-8AF3-F4D874E4CB4A}" srcId="{8282630A-6CA5-4D40-8E1C-E92059451FAC}" destId="{DB737E97-5380-486F-A9AE-5C4CC467A4E2}" srcOrd="0" destOrd="0" parTransId="{2100A663-6904-4DB5-8EDF-D586C785FBC9}" sibTransId="{640B0F04-E74F-496D-B173-8C61E489C561}"/>
    <dgm:cxn modelId="{C809C07C-4352-49C8-8D69-43643CEE3F40}" type="presOf" srcId="{429C0029-BE08-425D-8186-67CB68EF6E12}" destId="{0A624BF6-CB42-4EBE-B99E-5BCB0FEE6435}" srcOrd="2" destOrd="0" presId="urn:microsoft.com/office/officeart/2005/8/layout/gear1"/>
    <dgm:cxn modelId="{6D6BFD83-A8BE-4047-9804-5666076C15EE}" type="presOf" srcId="{22DD8C11-D366-4CAC-B8A4-7C684533A078}" destId="{B60B1F7C-79F7-48E2-A633-3917549C6927}" srcOrd="0" destOrd="0" presId="urn:microsoft.com/office/officeart/2005/8/layout/gear1"/>
    <dgm:cxn modelId="{B0FE6A88-76F5-4AB3-9E48-AB59E6CCBEDA}" type="presOf" srcId="{429C0029-BE08-425D-8186-67CB68EF6E12}" destId="{483F6578-532A-4879-8F06-D7D558DCE6FF}" srcOrd="0" destOrd="0" presId="urn:microsoft.com/office/officeart/2005/8/layout/gear1"/>
    <dgm:cxn modelId="{313E1E8C-D35E-4A07-8B1D-57EC93A675D8}" type="presOf" srcId="{DB737E97-5380-486F-A9AE-5C4CC467A4E2}" destId="{5C01AF27-4DE8-4513-A56E-7514B2E462AB}" srcOrd="2" destOrd="0" presId="urn:microsoft.com/office/officeart/2005/8/layout/gear1"/>
    <dgm:cxn modelId="{FB9FF0A2-9F30-40C3-B002-02B4F23356F7}" type="presOf" srcId="{640B0F04-E74F-496D-B173-8C61E489C561}" destId="{1373885D-B4A4-4CD5-8249-8FD9D67738C6}" srcOrd="0" destOrd="0" presId="urn:microsoft.com/office/officeart/2005/8/layout/gear1"/>
    <dgm:cxn modelId="{43DC3FAA-8EDE-4149-A942-7AEF13EF6F82}" type="presOf" srcId="{8282630A-6CA5-4D40-8E1C-E92059451FAC}" destId="{17A89AD6-9D0B-48EC-A73E-A216D471E860}" srcOrd="0" destOrd="0" presId="urn:microsoft.com/office/officeart/2005/8/layout/gear1"/>
    <dgm:cxn modelId="{D6BD00BC-EAD3-49CA-95BB-42CC0E842D36}" type="presOf" srcId="{CC7E3364-3768-4F3B-8120-57E3B426A133}" destId="{AA970F55-1BC8-4039-B348-B60EFA07DF8A}" srcOrd="0" destOrd="0" presId="urn:microsoft.com/office/officeart/2005/8/layout/gear1"/>
    <dgm:cxn modelId="{279449D3-5E81-437D-AE89-F3F8F98A69CD}" type="presOf" srcId="{D9E2917F-2B89-4731-BA6E-2F19CFEF0398}" destId="{451D7911-483D-4823-B300-49ADA54D353D}" srcOrd="0" destOrd="0" presId="urn:microsoft.com/office/officeart/2005/8/layout/gear1"/>
    <dgm:cxn modelId="{38EC50DB-FD15-43D1-96FB-E5016C70C491}" type="presOf" srcId="{DB737E97-5380-486F-A9AE-5C4CC467A4E2}" destId="{31B80553-B385-4A37-98D2-1D1D706FF98F}" srcOrd="1" destOrd="0" presId="urn:microsoft.com/office/officeart/2005/8/layout/gear1"/>
    <dgm:cxn modelId="{B8F0C3E9-A2EB-40D3-8A8E-4913CB5251EC}" type="presOf" srcId="{22DD8C11-D366-4CAC-B8A4-7C684533A078}" destId="{E56E9679-5A65-45DF-8F17-2920EB306A97}" srcOrd="1" destOrd="0" presId="urn:microsoft.com/office/officeart/2005/8/layout/gear1"/>
    <dgm:cxn modelId="{485D44EA-6A11-477E-8BEF-FC12B3AF9FB8}" srcId="{8282630A-6CA5-4D40-8E1C-E92059451FAC}" destId="{22DD8C11-D366-4CAC-B8A4-7C684533A078}" srcOrd="2" destOrd="0" parTransId="{8E59C834-965F-4793-A2CD-8DCE0652405F}" sibTransId="{CC7E3364-3768-4F3B-8120-57E3B426A133}"/>
    <dgm:cxn modelId="{3DD64FF4-28F6-4167-86E9-76891A5D9FA8}" type="presOf" srcId="{DB737E97-5380-486F-A9AE-5C4CC467A4E2}" destId="{894DB983-8152-47B5-986F-E8DFB3CD1351}" srcOrd="0" destOrd="0" presId="urn:microsoft.com/office/officeart/2005/8/layout/gear1"/>
    <dgm:cxn modelId="{4AB02210-BAB2-4F53-A7C4-90FAB418552E}" type="presParOf" srcId="{17A89AD6-9D0B-48EC-A73E-A216D471E860}" destId="{894DB983-8152-47B5-986F-E8DFB3CD1351}" srcOrd="0" destOrd="0" presId="urn:microsoft.com/office/officeart/2005/8/layout/gear1"/>
    <dgm:cxn modelId="{3B090AA8-2001-47ED-B751-6A6E006A9B8D}" type="presParOf" srcId="{17A89AD6-9D0B-48EC-A73E-A216D471E860}" destId="{31B80553-B385-4A37-98D2-1D1D706FF98F}" srcOrd="1" destOrd="0" presId="urn:microsoft.com/office/officeart/2005/8/layout/gear1"/>
    <dgm:cxn modelId="{3E10FF15-7DCB-4582-B69B-4460BA0C6A1C}" type="presParOf" srcId="{17A89AD6-9D0B-48EC-A73E-A216D471E860}" destId="{5C01AF27-4DE8-4513-A56E-7514B2E462AB}" srcOrd="2" destOrd="0" presId="urn:microsoft.com/office/officeart/2005/8/layout/gear1"/>
    <dgm:cxn modelId="{3CFC4B88-79E8-49F8-A8B2-A870C386BB4A}" type="presParOf" srcId="{17A89AD6-9D0B-48EC-A73E-A216D471E860}" destId="{483F6578-532A-4879-8F06-D7D558DCE6FF}" srcOrd="3" destOrd="0" presId="urn:microsoft.com/office/officeart/2005/8/layout/gear1"/>
    <dgm:cxn modelId="{FC05003A-CD5E-4097-9DD1-CC6367AB76C8}" type="presParOf" srcId="{17A89AD6-9D0B-48EC-A73E-A216D471E860}" destId="{AAD91BA7-1FCC-47AF-8F0D-DFB38A163160}" srcOrd="4" destOrd="0" presId="urn:microsoft.com/office/officeart/2005/8/layout/gear1"/>
    <dgm:cxn modelId="{80DE112D-42A7-4BC5-A194-022A05A6B20C}" type="presParOf" srcId="{17A89AD6-9D0B-48EC-A73E-A216D471E860}" destId="{0A624BF6-CB42-4EBE-B99E-5BCB0FEE6435}" srcOrd="5" destOrd="0" presId="urn:microsoft.com/office/officeart/2005/8/layout/gear1"/>
    <dgm:cxn modelId="{E37BB14E-411A-4E9E-A769-237E598B4129}" type="presParOf" srcId="{17A89AD6-9D0B-48EC-A73E-A216D471E860}" destId="{B60B1F7C-79F7-48E2-A633-3917549C6927}" srcOrd="6" destOrd="0" presId="urn:microsoft.com/office/officeart/2005/8/layout/gear1"/>
    <dgm:cxn modelId="{053B9E11-DCE8-42F9-9463-D602F1990EA6}" type="presParOf" srcId="{17A89AD6-9D0B-48EC-A73E-A216D471E860}" destId="{E56E9679-5A65-45DF-8F17-2920EB306A97}" srcOrd="7" destOrd="0" presId="urn:microsoft.com/office/officeart/2005/8/layout/gear1"/>
    <dgm:cxn modelId="{D565A230-16FF-4B89-BF2F-CEEF3CE09724}" type="presParOf" srcId="{17A89AD6-9D0B-48EC-A73E-A216D471E860}" destId="{31A92DA2-A49A-4ACE-8BF2-EADACE8173A0}" srcOrd="8" destOrd="0" presId="urn:microsoft.com/office/officeart/2005/8/layout/gear1"/>
    <dgm:cxn modelId="{AEF7A9B9-2961-4805-BD63-96768FDB977B}" type="presParOf" srcId="{17A89AD6-9D0B-48EC-A73E-A216D471E860}" destId="{F0F595CF-7B3D-4134-8AD5-28A24BFEC5E0}" srcOrd="9" destOrd="0" presId="urn:microsoft.com/office/officeart/2005/8/layout/gear1"/>
    <dgm:cxn modelId="{2E31C834-15F8-44A8-AF10-FFA9D36811CB}" type="presParOf" srcId="{17A89AD6-9D0B-48EC-A73E-A216D471E860}" destId="{1373885D-B4A4-4CD5-8249-8FD9D67738C6}" srcOrd="10" destOrd="0" presId="urn:microsoft.com/office/officeart/2005/8/layout/gear1"/>
    <dgm:cxn modelId="{D9168D1A-E212-4C8C-9D9F-C3F8B5BB6F32}" type="presParOf" srcId="{17A89AD6-9D0B-48EC-A73E-A216D471E860}" destId="{451D7911-483D-4823-B300-49ADA54D353D}" srcOrd="11" destOrd="0" presId="urn:microsoft.com/office/officeart/2005/8/layout/gear1"/>
    <dgm:cxn modelId="{93A6D23C-D072-4D70-BEAF-702AD64742EF}" type="presParOf" srcId="{17A89AD6-9D0B-48EC-A73E-A216D471E860}" destId="{AA970F55-1BC8-4039-B348-B60EFA07DF8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090FD-92FB-4B71-ADBC-F8EC195B6A94}">
      <dsp:nvSpPr>
        <dsp:cNvPr id="0" name=""/>
        <dsp:cNvSpPr/>
      </dsp:nvSpPr>
      <dsp:spPr>
        <a:xfrm>
          <a:off x="686700" y="1164557"/>
          <a:ext cx="678786" cy="616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B82B-1320-40F4-9529-02FB524780F4}">
      <dsp:nvSpPr>
        <dsp:cNvPr id="0" name=""/>
        <dsp:cNvSpPr/>
      </dsp:nvSpPr>
      <dsp:spPr>
        <a:xfrm>
          <a:off x="0" y="1788655"/>
          <a:ext cx="1981026" cy="9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Attributes of Successful Agents</a:t>
          </a:r>
        </a:p>
      </dsp:txBody>
      <dsp:txXfrm>
        <a:off x="0" y="1788655"/>
        <a:ext cx="1981026" cy="940527"/>
      </dsp:txXfrm>
    </dsp:sp>
    <dsp:sp modelId="{F803CB80-613E-4935-987C-FA8D7318CCE2}">
      <dsp:nvSpPr>
        <dsp:cNvPr id="0" name=""/>
        <dsp:cNvSpPr/>
      </dsp:nvSpPr>
      <dsp:spPr>
        <a:xfrm>
          <a:off x="1038309" y="2143143"/>
          <a:ext cx="1425937" cy="45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8590D-CF5C-48CE-8D6D-6441522793D9}">
      <dsp:nvSpPr>
        <dsp:cNvPr id="0" name=""/>
        <dsp:cNvSpPr/>
      </dsp:nvSpPr>
      <dsp:spPr>
        <a:xfrm>
          <a:off x="2685443" y="1154468"/>
          <a:ext cx="743556" cy="55047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6A356-C0BC-4BCD-8591-7AA45B886A27}">
      <dsp:nvSpPr>
        <dsp:cNvPr id="0" name=""/>
        <dsp:cNvSpPr/>
      </dsp:nvSpPr>
      <dsp:spPr>
        <a:xfrm>
          <a:off x="2106351" y="1867394"/>
          <a:ext cx="1805279" cy="94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Maybe Reconsider If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800" kern="1200" dirty="0"/>
        </a:p>
      </dsp:txBody>
      <dsp:txXfrm>
        <a:off x="2106351" y="1867394"/>
        <a:ext cx="1805279" cy="940527"/>
      </dsp:txXfrm>
    </dsp:sp>
    <dsp:sp modelId="{0D6A0C83-F650-4D27-8771-D0ECE1BA4826}">
      <dsp:nvSpPr>
        <dsp:cNvPr id="0" name=""/>
        <dsp:cNvSpPr/>
      </dsp:nvSpPr>
      <dsp:spPr>
        <a:xfrm>
          <a:off x="2611018" y="2929701"/>
          <a:ext cx="1425937" cy="45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D1D3-AE32-4962-A372-C57BE9A3ADB2}">
      <dsp:nvSpPr>
        <dsp:cNvPr id="0" name=""/>
        <dsp:cNvSpPr/>
      </dsp:nvSpPr>
      <dsp:spPr>
        <a:xfrm>
          <a:off x="2692400" y="0"/>
          <a:ext cx="2692400" cy="1803400"/>
        </a:xfrm>
        <a:prstGeom prst="trapezoid">
          <a:avLst>
            <a:gd name="adj" fmla="val 746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Behaviors</a:t>
          </a:r>
        </a:p>
      </dsp:txBody>
      <dsp:txXfrm>
        <a:off x="2692400" y="0"/>
        <a:ext cx="2692400" cy="1803400"/>
      </dsp:txXfrm>
    </dsp:sp>
    <dsp:sp modelId="{D806B676-D2C6-4D0A-972C-67CD6726288C}">
      <dsp:nvSpPr>
        <dsp:cNvPr id="0" name=""/>
        <dsp:cNvSpPr/>
      </dsp:nvSpPr>
      <dsp:spPr>
        <a:xfrm>
          <a:off x="1316637" y="1770433"/>
          <a:ext cx="5384800" cy="1803400"/>
        </a:xfrm>
        <a:prstGeom prst="trapezoid">
          <a:avLst>
            <a:gd name="adj" fmla="val 746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Thoughts/Feelings</a:t>
          </a:r>
        </a:p>
      </dsp:txBody>
      <dsp:txXfrm>
        <a:off x="2258977" y="1770433"/>
        <a:ext cx="3500120" cy="1803400"/>
      </dsp:txXfrm>
    </dsp:sp>
    <dsp:sp modelId="{F9BABA31-D83A-4EAF-B800-05CD889D3FDC}">
      <dsp:nvSpPr>
        <dsp:cNvPr id="0" name=""/>
        <dsp:cNvSpPr/>
      </dsp:nvSpPr>
      <dsp:spPr>
        <a:xfrm>
          <a:off x="0" y="3572282"/>
          <a:ext cx="8077200" cy="1803400"/>
        </a:xfrm>
        <a:prstGeom prst="trapezoid">
          <a:avLst>
            <a:gd name="adj" fmla="val 7464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Attitudes/Values/Beliefs</a:t>
          </a:r>
        </a:p>
      </dsp:txBody>
      <dsp:txXfrm>
        <a:off x="1413509" y="3572282"/>
        <a:ext cx="5250180" cy="18034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C49E7-11C4-4BE2-9CA5-498E1D98314E}">
      <dsp:nvSpPr>
        <dsp:cNvPr id="0" name=""/>
        <dsp:cNvSpPr/>
      </dsp:nvSpPr>
      <dsp:spPr>
        <a:xfrm rot="5400000">
          <a:off x="3744771" y="-1167334"/>
          <a:ext cx="1526440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Thinking Reports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Behavior Chains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Problem Solving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Reflection Diaries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Cost Benefit Analysis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Pro V. Con List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Carey Guides</a:t>
          </a:r>
        </a:p>
      </dsp:txBody>
      <dsp:txXfrm rot="-5400000">
        <a:off x="2386584" y="265368"/>
        <a:ext cx="4168301" cy="1377410"/>
      </dsp:txXfrm>
    </dsp:sp>
    <dsp:sp modelId="{97B44120-942F-471D-ABA4-A2996AA167BB}">
      <dsp:nvSpPr>
        <dsp:cNvPr id="0" name=""/>
        <dsp:cNvSpPr/>
      </dsp:nvSpPr>
      <dsp:spPr>
        <a:xfrm>
          <a:off x="0" y="47"/>
          <a:ext cx="2386584" cy="1908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Individualized Tools</a:t>
          </a:r>
          <a:endParaRPr lang="en-US" sz="2300" kern="1200" dirty="0"/>
        </a:p>
      </dsp:txBody>
      <dsp:txXfrm>
        <a:off x="93143" y="93190"/>
        <a:ext cx="2200298" cy="1721764"/>
      </dsp:txXfrm>
    </dsp:sp>
    <dsp:sp modelId="{07E84DE8-92DA-411F-92E2-ED0A4F46810C}">
      <dsp:nvSpPr>
        <dsp:cNvPr id="0" name=""/>
        <dsp:cNvSpPr/>
      </dsp:nvSpPr>
      <dsp:spPr>
        <a:xfrm rot="5400000">
          <a:off x="3744771" y="836118"/>
          <a:ext cx="1526440" cy="42428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Decision Points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Thinking for a Change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Moving On</a:t>
          </a:r>
        </a:p>
      </dsp:txBody>
      <dsp:txXfrm rot="-5400000">
        <a:off x="2386584" y="2268821"/>
        <a:ext cx="4168301" cy="1377410"/>
      </dsp:txXfrm>
    </dsp:sp>
    <dsp:sp modelId="{4BCE7EC9-CF25-4E89-BFD5-FE702412148D}">
      <dsp:nvSpPr>
        <dsp:cNvPr id="0" name=""/>
        <dsp:cNvSpPr/>
      </dsp:nvSpPr>
      <dsp:spPr>
        <a:xfrm>
          <a:off x="0" y="2003549"/>
          <a:ext cx="2386584" cy="1908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Group Programs</a:t>
          </a:r>
          <a:endParaRPr lang="en-US" sz="2300" kern="1200" dirty="0"/>
        </a:p>
      </dsp:txBody>
      <dsp:txXfrm>
        <a:off x="93143" y="2096692"/>
        <a:ext cx="2200298" cy="17217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BC76-1483-4DD9-A489-60478A2F2D42}">
      <dsp:nvSpPr>
        <dsp:cNvPr id="0" name=""/>
        <dsp:cNvSpPr/>
      </dsp:nvSpPr>
      <dsp:spPr>
        <a:xfrm>
          <a:off x="2751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Evidence Based Practices (</a:t>
          </a:r>
          <a:r>
            <a:rPr lang="en-US" sz="1500" b="1" kern="1200" dirty="0" err="1"/>
            <a:t>EBP</a:t>
          </a:r>
          <a:r>
            <a:rPr lang="en-US" sz="1500" b="1" kern="1200"/>
            <a:t>)</a:t>
          </a:r>
          <a:endParaRPr lang="en-US" sz="1500" b="1" kern="1200" dirty="0"/>
        </a:p>
      </dsp:txBody>
      <dsp:txXfrm>
        <a:off x="2751" y="453508"/>
        <a:ext cx="1489591" cy="893754"/>
      </dsp:txXfrm>
    </dsp:sp>
    <dsp:sp modelId="{B1993667-9BA6-4324-9446-E0BA333B8A4F}">
      <dsp:nvSpPr>
        <dsp:cNvPr id="0" name=""/>
        <dsp:cNvSpPr/>
      </dsp:nvSpPr>
      <dsp:spPr>
        <a:xfrm>
          <a:off x="1641301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Cognitive Behavioral Programs</a:t>
          </a:r>
        </a:p>
      </dsp:txBody>
      <dsp:txXfrm>
        <a:off x="1641301" y="453508"/>
        <a:ext cx="1489591" cy="893754"/>
      </dsp:txXfrm>
    </dsp:sp>
    <dsp:sp modelId="{DB0A9E9D-F468-4533-9DB1-025ACC760725}">
      <dsp:nvSpPr>
        <dsp:cNvPr id="0" name=""/>
        <dsp:cNvSpPr/>
      </dsp:nvSpPr>
      <dsp:spPr>
        <a:xfrm>
          <a:off x="3279852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</a:t>
          </a:r>
          <a:r>
            <a:rPr lang="en-US" sz="1500" b="1" kern="1200" dirty="0" err="1"/>
            <a:t>RNR</a:t>
          </a:r>
          <a:r>
            <a:rPr lang="en-US" sz="1500" b="1" kern="1200" dirty="0"/>
            <a:t> Framework</a:t>
          </a:r>
        </a:p>
      </dsp:txBody>
      <dsp:txXfrm>
        <a:off x="3279852" y="453508"/>
        <a:ext cx="1489591" cy="893754"/>
      </dsp:txXfrm>
    </dsp:sp>
    <dsp:sp modelId="{04F240F4-096A-4D62-B384-7922C8CF09C7}">
      <dsp:nvSpPr>
        <dsp:cNvPr id="0" name=""/>
        <dsp:cNvSpPr/>
      </dsp:nvSpPr>
      <dsp:spPr>
        <a:xfrm>
          <a:off x="4918402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Principles of Effective Intervention</a:t>
          </a:r>
        </a:p>
      </dsp:txBody>
      <dsp:txXfrm>
        <a:off x="4918402" y="453508"/>
        <a:ext cx="1489591" cy="893754"/>
      </dsp:txXfrm>
    </dsp:sp>
    <dsp:sp modelId="{25D96D67-3991-4C04-A349-60055D1D32AB}">
      <dsp:nvSpPr>
        <dsp:cNvPr id="0" name=""/>
        <dsp:cNvSpPr/>
      </dsp:nvSpPr>
      <dsp:spPr>
        <a:xfrm>
          <a:off x="6556953" y="453508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Core Correctional Practices</a:t>
          </a:r>
        </a:p>
      </dsp:txBody>
      <dsp:txXfrm>
        <a:off x="6556953" y="453508"/>
        <a:ext cx="1489591" cy="893754"/>
      </dsp:txXfrm>
    </dsp:sp>
    <dsp:sp modelId="{AD6A56B6-7DB9-4C57-80FC-5B5F0443349A}">
      <dsp:nvSpPr>
        <dsp:cNvPr id="0" name=""/>
        <dsp:cNvSpPr/>
      </dsp:nvSpPr>
      <dsp:spPr>
        <a:xfrm>
          <a:off x="2751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Dosage Principle</a:t>
          </a:r>
        </a:p>
      </dsp:txBody>
      <dsp:txXfrm>
        <a:off x="2751" y="1496222"/>
        <a:ext cx="1489591" cy="893754"/>
      </dsp:txXfrm>
    </dsp:sp>
    <dsp:sp modelId="{87A81BBD-8058-43A2-AB62-B8C73D44BEF1}">
      <dsp:nvSpPr>
        <dsp:cNvPr id="0" name=""/>
        <dsp:cNvSpPr/>
      </dsp:nvSpPr>
      <dsp:spPr>
        <a:xfrm>
          <a:off x="1641301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Actuarial Risk Assessments</a:t>
          </a:r>
        </a:p>
      </dsp:txBody>
      <dsp:txXfrm>
        <a:off x="1641301" y="1496222"/>
        <a:ext cx="1489591" cy="893754"/>
      </dsp:txXfrm>
    </dsp:sp>
    <dsp:sp modelId="{CD8F6087-D35D-4DCB-8F38-D6C6990E1EE1}">
      <dsp:nvSpPr>
        <dsp:cNvPr id="0" name=""/>
        <dsp:cNvSpPr/>
      </dsp:nvSpPr>
      <dsp:spPr>
        <a:xfrm>
          <a:off x="3279852" y="1515447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Dynamic v. Static Risk Factors	</a:t>
          </a:r>
        </a:p>
      </dsp:txBody>
      <dsp:txXfrm>
        <a:off x="3279852" y="1515447"/>
        <a:ext cx="1489591" cy="893754"/>
      </dsp:txXfrm>
    </dsp:sp>
    <dsp:sp modelId="{F5C86455-A184-4AAD-BC5F-45486B48A686}">
      <dsp:nvSpPr>
        <dsp:cNvPr id="0" name=""/>
        <dsp:cNvSpPr/>
      </dsp:nvSpPr>
      <dsp:spPr>
        <a:xfrm>
          <a:off x="4918402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Criminogenic Needs</a:t>
          </a:r>
        </a:p>
      </dsp:txBody>
      <dsp:txXfrm>
        <a:off x="4918402" y="1496222"/>
        <a:ext cx="1489591" cy="893754"/>
      </dsp:txXfrm>
    </dsp:sp>
    <dsp:sp modelId="{BACCF9B3-C6CF-4F6B-85DD-A1EA111DF79C}">
      <dsp:nvSpPr>
        <dsp:cNvPr id="0" name=""/>
        <dsp:cNvSpPr/>
      </dsp:nvSpPr>
      <dsp:spPr>
        <a:xfrm>
          <a:off x="6556953" y="1496222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General v. Specific Responsivity</a:t>
          </a:r>
        </a:p>
      </dsp:txBody>
      <dsp:txXfrm>
        <a:off x="6556953" y="1496222"/>
        <a:ext cx="1489591" cy="893754"/>
      </dsp:txXfrm>
    </dsp:sp>
    <dsp:sp modelId="{79B173AC-EE82-4E87-8807-757C8FBB7AA2}">
      <dsp:nvSpPr>
        <dsp:cNvPr id="0" name=""/>
        <dsp:cNvSpPr/>
      </dsp:nvSpPr>
      <dsp:spPr>
        <a:xfrm>
          <a:off x="1641301" y="2538936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Coach v. Referee Mentality</a:t>
          </a:r>
        </a:p>
      </dsp:txBody>
      <dsp:txXfrm>
        <a:off x="1641301" y="2538936"/>
        <a:ext cx="1489591" cy="893754"/>
      </dsp:txXfrm>
    </dsp:sp>
    <dsp:sp modelId="{21E5AFC8-0B95-416C-8C19-18F0603110F1}">
      <dsp:nvSpPr>
        <dsp:cNvPr id="0" name=""/>
        <dsp:cNvSpPr/>
      </dsp:nvSpPr>
      <dsp:spPr>
        <a:xfrm>
          <a:off x="3279852" y="2538936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Correctional Quackery</a:t>
          </a:r>
        </a:p>
      </dsp:txBody>
      <dsp:txXfrm>
        <a:off x="3279852" y="2538936"/>
        <a:ext cx="1489591" cy="893754"/>
      </dsp:txXfrm>
    </dsp:sp>
    <dsp:sp modelId="{F75EAAD6-1268-4DEC-9AD7-CF9245886C60}">
      <dsp:nvSpPr>
        <dsp:cNvPr id="0" name=""/>
        <dsp:cNvSpPr/>
      </dsp:nvSpPr>
      <dsp:spPr>
        <a:xfrm>
          <a:off x="4918402" y="2538936"/>
          <a:ext cx="1489591" cy="8937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</a:t>
          </a:r>
          <a:r>
            <a:rPr lang="en-US" sz="1500" b="1" kern="1200"/>
            <a:t>Central 8 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The Big 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The Little 4</a:t>
          </a:r>
        </a:p>
      </dsp:txBody>
      <dsp:txXfrm>
        <a:off x="4918402" y="2538936"/>
        <a:ext cx="1489591" cy="893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01A74-AE68-4700-8AAF-C50738C1BDA7}">
      <dsp:nvSpPr>
        <dsp:cNvPr id="0" name=""/>
        <dsp:cNvSpPr/>
      </dsp:nvSpPr>
      <dsp:spPr>
        <a:xfrm>
          <a:off x="0" y="0"/>
          <a:ext cx="4267200" cy="22315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0DA23-1F8A-4F67-8A79-FEC8758C8616}">
      <dsp:nvSpPr>
        <dsp:cNvPr id="0" name=""/>
        <dsp:cNvSpPr/>
      </dsp:nvSpPr>
      <dsp:spPr>
        <a:xfrm>
          <a:off x="128505" y="297535"/>
          <a:ext cx="1909613" cy="1636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175AD-35F3-48A5-8D6A-56B55B157D89}">
      <dsp:nvSpPr>
        <dsp:cNvPr id="0" name=""/>
        <dsp:cNvSpPr/>
      </dsp:nvSpPr>
      <dsp:spPr>
        <a:xfrm rot="10800000">
          <a:off x="128505" y="2231516"/>
          <a:ext cx="1909613" cy="27274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How &amp; when did probation begin?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en-US" sz="1400" b="1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John Augustus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2:20 – 5:00</a:t>
          </a:r>
        </a:p>
      </dsp:txBody>
      <dsp:txXfrm rot="10800000">
        <a:off x="187232" y="2231516"/>
        <a:ext cx="1792159" cy="2668682"/>
      </dsp:txXfrm>
    </dsp:sp>
    <dsp:sp modelId="{7D55EB60-947A-4F9A-A09D-D45C704BCACA}">
      <dsp:nvSpPr>
        <dsp:cNvPr id="0" name=""/>
        <dsp:cNvSpPr/>
      </dsp:nvSpPr>
      <dsp:spPr>
        <a:xfrm>
          <a:off x="2229080" y="297535"/>
          <a:ext cx="1909613" cy="16364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F411-B21D-4515-ADE5-D202AF859761}">
      <dsp:nvSpPr>
        <dsp:cNvPr id="0" name=""/>
        <dsp:cNvSpPr/>
      </dsp:nvSpPr>
      <dsp:spPr>
        <a:xfrm rot="10800000">
          <a:off x="2229080" y="2231516"/>
          <a:ext cx="1909613" cy="272740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What is the purpose of COMMUNITY SUPERVISION?</a:t>
          </a:r>
          <a:br>
            <a:rPr lang="en-US" sz="1600" b="1" kern="1200" dirty="0"/>
          </a:b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“An alternative to incarceration aimed at </a:t>
          </a:r>
          <a:r>
            <a:rPr lang="en-US" sz="1400" b="1" kern="1200" dirty="0"/>
            <a:t>REHABILITATION”</a:t>
          </a:r>
          <a:endParaRPr lang="en-US" sz="1600" kern="1200" dirty="0"/>
        </a:p>
      </dsp:txBody>
      <dsp:txXfrm rot="10800000">
        <a:off x="2287807" y="2231516"/>
        <a:ext cx="1792159" cy="2668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97323-DC37-43FC-A81D-966A74D0EF69}">
      <dsp:nvSpPr>
        <dsp:cNvPr id="0" name=""/>
        <dsp:cNvSpPr/>
      </dsp:nvSpPr>
      <dsp:spPr>
        <a:xfrm>
          <a:off x="0" y="640"/>
          <a:ext cx="47934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243D4-13A8-4979-B822-7337EC7CFBA7}">
      <dsp:nvSpPr>
        <dsp:cNvPr id="0" name=""/>
        <dsp:cNvSpPr/>
      </dsp:nvSpPr>
      <dsp:spPr>
        <a:xfrm>
          <a:off x="0" y="640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Law Enforcement</a:t>
          </a:r>
        </a:p>
      </dsp:txBody>
      <dsp:txXfrm>
        <a:off x="0" y="640"/>
        <a:ext cx="4793456" cy="262270"/>
      </dsp:txXfrm>
    </dsp:sp>
    <dsp:sp modelId="{EADB4D2D-6C45-4D4E-A533-190FF998CD32}">
      <dsp:nvSpPr>
        <dsp:cNvPr id="0" name=""/>
        <dsp:cNvSpPr/>
      </dsp:nvSpPr>
      <dsp:spPr>
        <a:xfrm>
          <a:off x="0" y="262910"/>
          <a:ext cx="4793456" cy="0"/>
        </a:xfrm>
        <a:prstGeom prst="line">
          <a:avLst/>
        </a:prstGeom>
        <a:solidFill>
          <a:schemeClr val="accent2">
            <a:hueOff val="-69651"/>
            <a:satOff val="79"/>
            <a:lumOff val="186"/>
            <a:alphaOff val="0"/>
          </a:schemeClr>
        </a:solidFill>
        <a:ln w="19050" cap="rnd" cmpd="sng" algn="ctr">
          <a:solidFill>
            <a:schemeClr val="accent2">
              <a:hueOff val="-69651"/>
              <a:satOff val="79"/>
              <a:lumOff val="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3AF3-E9BD-462E-A309-E695009C1A93}">
      <dsp:nvSpPr>
        <dsp:cNvPr id="0" name=""/>
        <dsp:cNvSpPr/>
      </dsp:nvSpPr>
      <dsp:spPr>
        <a:xfrm>
          <a:off x="0" y="262910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Social Workers</a:t>
          </a:r>
        </a:p>
      </dsp:txBody>
      <dsp:txXfrm>
        <a:off x="0" y="262910"/>
        <a:ext cx="4793456" cy="262270"/>
      </dsp:txXfrm>
    </dsp:sp>
    <dsp:sp modelId="{CAD509BB-3E58-4D54-92AD-787B536553DE}">
      <dsp:nvSpPr>
        <dsp:cNvPr id="0" name=""/>
        <dsp:cNvSpPr/>
      </dsp:nvSpPr>
      <dsp:spPr>
        <a:xfrm>
          <a:off x="0" y="525181"/>
          <a:ext cx="4793456" cy="0"/>
        </a:xfrm>
        <a:prstGeom prst="line">
          <a:avLst/>
        </a:prstGeom>
        <a:solidFill>
          <a:schemeClr val="accent2">
            <a:hueOff val="-139302"/>
            <a:satOff val="157"/>
            <a:lumOff val="372"/>
            <a:alphaOff val="0"/>
          </a:schemeClr>
        </a:solidFill>
        <a:ln w="19050" cap="rnd" cmpd="sng" algn="ctr">
          <a:solidFill>
            <a:schemeClr val="accent2">
              <a:hueOff val="-139302"/>
              <a:satOff val="157"/>
              <a:lumOff val="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231C5-BE83-4165-883C-493DBDAC4A8D}">
      <dsp:nvSpPr>
        <dsp:cNvPr id="0" name=""/>
        <dsp:cNvSpPr/>
      </dsp:nvSpPr>
      <dsp:spPr>
        <a:xfrm>
          <a:off x="0" y="52518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Case Managers</a:t>
          </a:r>
        </a:p>
      </dsp:txBody>
      <dsp:txXfrm>
        <a:off x="0" y="525181"/>
        <a:ext cx="4793456" cy="262270"/>
      </dsp:txXfrm>
    </dsp:sp>
    <dsp:sp modelId="{E27F551D-B397-473E-9047-7DE4F7F21D96}">
      <dsp:nvSpPr>
        <dsp:cNvPr id="0" name=""/>
        <dsp:cNvSpPr/>
      </dsp:nvSpPr>
      <dsp:spPr>
        <a:xfrm>
          <a:off x="0" y="787451"/>
          <a:ext cx="4793456" cy="0"/>
        </a:xfrm>
        <a:prstGeom prst="line">
          <a:avLst/>
        </a:prstGeom>
        <a:solidFill>
          <a:schemeClr val="accent2">
            <a:hueOff val="-208954"/>
            <a:satOff val="236"/>
            <a:lumOff val="557"/>
            <a:alphaOff val="0"/>
          </a:schemeClr>
        </a:solidFill>
        <a:ln w="19050" cap="rnd" cmpd="sng" algn="ctr">
          <a:solidFill>
            <a:schemeClr val="accent2">
              <a:hueOff val="-208954"/>
              <a:satOff val="236"/>
              <a:lumOff val="5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58D6E-15C0-455D-BAC5-EA8541B69769}">
      <dsp:nvSpPr>
        <dsp:cNvPr id="0" name=""/>
        <dsp:cNvSpPr/>
      </dsp:nvSpPr>
      <dsp:spPr>
        <a:xfrm>
          <a:off x="0" y="78745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Therapists/Counselors</a:t>
          </a:r>
        </a:p>
      </dsp:txBody>
      <dsp:txXfrm>
        <a:off x="0" y="787451"/>
        <a:ext cx="4793456" cy="262270"/>
      </dsp:txXfrm>
    </dsp:sp>
    <dsp:sp modelId="{4489E1B3-69E5-4008-B750-AD07C059AEE7}">
      <dsp:nvSpPr>
        <dsp:cNvPr id="0" name=""/>
        <dsp:cNvSpPr/>
      </dsp:nvSpPr>
      <dsp:spPr>
        <a:xfrm>
          <a:off x="0" y="1049721"/>
          <a:ext cx="4793456" cy="0"/>
        </a:xfrm>
        <a:prstGeom prst="line">
          <a:avLst/>
        </a:prstGeom>
        <a:solidFill>
          <a:schemeClr val="accent2">
            <a:hueOff val="-278605"/>
            <a:satOff val="314"/>
            <a:lumOff val="743"/>
            <a:alphaOff val="0"/>
          </a:schemeClr>
        </a:solidFill>
        <a:ln w="19050" cap="rnd" cmpd="sng" algn="ctr">
          <a:solidFill>
            <a:schemeClr val="accent2">
              <a:hueOff val="-278605"/>
              <a:satOff val="314"/>
              <a:lumOff val="7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F02BF-CA0D-4AFB-A3E0-B3093CBF5350}">
      <dsp:nvSpPr>
        <dsp:cNvPr id="0" name=""/>
        <dsp:cNvSpPr/>
      </dsp:nvSpPr>
      <dsp:spPr>
        <a:xfrm>
          <a:off x="0" y="104972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Licensed Alcohol &amp; Drug Counselors</a:t>
          </a:r>
        </a:p>
      </dsp:txBody>
      <dsp:txXfrm>
        <a:off x="0" y="1049721"/>
        <a:ext cx="4793456" cy="262270"/>
      </dsp:txXfrm>
    </dsp:sp>
    <dsp:sp modelId="{D663B991-179B-4F2E-953E-03BA2A5A11D0}">
      <dsp:nvSpPr>
        <dsp:cNvPr id="0" name=""/>
        <dsp:cNvSpPr/>
      </dsp:nvSpPr>
      <dsp:spPr>
        <a:xfrm>
          <a:off x="0" y="1311991"/>
          <a:ext cx="4793456" cy="0"/>
        </a:xfrm>
        <a:prstGeom prst="line">
          <a:avLst/>
        </a:prstGeom>
        <a:solidFill>
          <a:schemeClr val="accent2">
            <a:hueOff val="-348256"/>
            <a:satOff val="393"/>
            <a:lumOff val="929"/>
            <a:alphaOff val="0"/>
          </a:schemeClr>
        </a:solidFill>
        <a:ln w="19050" cap="rnd" cmpd="sng" algn="ctr">
          <a:solidFill>
            <a:schemeClr val="accent2">
              <a:hueOff val="-348256"/>
              <a:satOff val="393"/>
              <a:lumOff val="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CD2DB-C150-4963-B8E9-81FBEBDBA833}">
      <dsp:nvSpPr>
        <dsp:cNvPr id="0" name=""/>
        <dsp:cNvSpPr/>
      </dsp:nvSpPr>
      <dsp:spPr>
        <a:xfrm>
          <a:off x="0" y="1311991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Teachers</a:t>
          </a:r>
        </a:p>
      </dsp:txBody>
      <dsp:txXfrm>
        <a:off x="0" y="1311991"/>
        <a:ext cx="4793456" cy="262270"/>
      </dsp:txXfrm>
    </dsp:sp>
    <dsp:sp modelId="{9706F527-2BD7-40D8-9339-AC6D117A8167}">
      <dsp:nvSpPr>
        <dsp:cNvPr id="0" name=""/>
        <dsp:cNvSpPr/>
      </dsp:nvSpPr>
      <dsp:spPr>
        <a:xfrm>
          <a:off x="0" y="1574262"/>
          <a:ext cx="4793456" cy="0"/>
        </a:xfrm>
        <a:prstGeom prst="line">
          <a:avLst/>
        </a:prstGeom>
        <a:solidFill>
          <a:schemeClr val="accent2">
            <a:hueOff val="-417907"/>
            <a:satOff val="471"/>
            <a:lumOff val="1115"/>
            <a:alphaOff val="0"/>
          </a:schemeClr>
        </a:solidFill>
        <a:ln w="19050" cap="rnd" cmpd="sng" algn="ctr">
          <a:solidFill>
            <a:schemeClr val="accent2">
              <a:hueOff val="-417907"/>
              <a:satOff val="471"/>
              <a:lumOff val="11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9A492-73BD-4132-B018-3B9D384DC8F4}">
      <dsp:nvSpPr>
        <dsp:cNvPr id="0" name=""/>
        <dsp:cNvSpPr/>
      </dsp:nvSpPr>
      <dsp:spPr>
        <a:xfrm>
          <a:off x="0" y="1574262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School Administrators</a:t>
          </a:r>
        </a:p>
      </dsp:txBody>
      <dsp:txXfrm>
        <a:off x="0" y="1574262"/>
        <a:ext cx="4793456" cy="262270"/>
      </dsp:txXfrm>
    </dsp:sp>
    <dsp:sp modelId="{C17AF190-1608-4761-941B-D588D235271E}">
      <dsp:nvSpPr>
        <dsp:cNvPr id="0" name=""/>
        <dsp:cNvSpPr/>
      </dsp:nvSpPr>
      <dsp:spPr>
        <a:xfrm>
          <a:off x="0" y="1836532"/>
          <a:ext cx="4793456" cy="0"/>
        </a:xfrm>
        <a:prstGeom prst="line">
          <a:avLst/>
        </a:prstGeom>
        <a:solidFill>
          <a:schemeClr val="accent2">
            <a:hueOff val="-487558"/>
            <a:satOff val="550"/>
            <a:lumOff val="1301"/>
            <a:alphaOff val="0"/>
          </a:schemeClr>
        </a:solidFill>
        <a:ln w="19050" cap="rnd" cmpd="sng" algn="ctr">
          <a:solidFill>
            <a:schemeClr val="accent2">
              <a:hueOff val="-487558"/>
              <a:satOff val="550"/>
              <a:lumOff val="1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EF863-A5D2-4858-992C-FC1BF0DA82A8}">
      <dsp:nvSpPr>
        <dsp:cNvPr id="0" name=""/>
        <dsp:cNvSpPr/>
      </dsp:nvSpPr>
      <dsp:spPr>
        <a:xfrm>
          <a:off x="0" y="1836532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Non-Profit Organizations</a:t>
          </a:r>
        </a:p>
      </dsp:txBody>
      <dsp:txXfrm>
        <a:off x="0" y="1836532"/>
        <a:ext cx="4793456" cy="262270"/>
      </dsp:txXfrm>
    </dsp:sp>
    <dsp:sp modelId="{0F962860-5A63-479F-AAFD-BC845A24C2EB}">
      <dsp:nvSpPr>
        <dsp:cNvPr id="0" name=""/>
        <dsp:cNvSpPr/>
      </dsp:nvSpPr>
      <dsp:spPr>
        <a:xfrm>
          <a:off x="0" y="2098802"/>
          <a:ext cx="4793456" cy="0"/>
        </a:xfrm>
        <a:prstGeom prst="line">
          <a:avLst/>
        </a:prstGeom>
        <a:solidFill>
          <a:schemeClr val="accent2">
            <a:hueOff val="-557210"/>
            <a:satOff val="628"/>
            <a:lumOff val="1486"/>
            <a:alphaOff val="0"/>
          </a:schemeClr>
        </a:solidFill>
        <a:ln w="19050" cap="rnd" cmpd="sng" algn="ctr">
          <a:solidFill>
            <a:schemeClr val="accent2">
              <a:hueOff val="-557210"/>
              <a:satOff val="628"/>
              <a:lumOff val="14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C2BD5-E507-4AA7-91E9-6F7175D5049B}">
      <dsp:nvSpPr>
        <dsp:cNvPr id="0" name=""/>
        <dsp:cNvSpPr/>
      </dsp:nvSpPr>
      <dsp:spPr>
        <a:xfrm>
          <a:off x="0" y="2098802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Jails</a:t>
          </a:r>
        </a:p>
      </dsp:txBody>
      <dsp:txXfrm>
        <a:off x="0" y="2098802"/>
        <a:ext cx="4793456" cy="262270"/>
      </dsp:txXfrm>
    </dsp:sp>
    <dsp:sp modelId="{DA8ABB7F-DDDC-44BB-AC26-E2A18DA6421E}">
      <dsp:nvSpPr>
        <dsp:cNvPr id="0" name=""/>
        <dsp:cNvSpPr/>
      </dsp:nvSpPr>
      <dsp:spPr>
        <a:xfrm>
          <a:off x="0" y="2361073"/>
          <a:ext cx="4793456" cy="0"/>
        </a:xfrm>
        <a:prstGeom prst="line">
          <a:avLst/>
        </a:prstGeom>
        <a:solidFill>
          <a:schemeClr val="accent2">
            <a:hueOff val="-626861"/>
            <a:satOff val="707"/>
            <a:lumOff val="1672"/>
            <a:alphaOff val="0"/>
          </a:schemeClr>
        </a:solidFill>
        <a:ln w="19050" cap="rnd" cmpd="sng" algn="ctr">
          <a:solidFill>
            <a:schemeClr val="accent2">
              <a:hueOff val="-626861"/>
              <a:satOff val="707"/>
              <a:lumOff val="1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6721F-60AB-40F2-81D6-041979E9F8E8}">
      <dsp:nvSpPr>
        <dsp:cNvPr id="0" name=""/>
        <dsp:cNvSpPr/>
      </dsp:nvSpPr>
      <dsp:spPr>
        <a:xfrm>
          <a:off x="0" y="2361073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Prisons</a:t>
          </a:r>
        </a:p>
      </dsp:txBody>
      <dsp:txXfrm>
        <a:off x="0" y="2361073"/>
        <a:ext cx="4793456" cy="262270"/>
      </dsp:txXfrm>
    </dsp:sp>
    <dsp:sp modelId="{7FBCB0DA-D460-4027-B837-FCF500DB62A1}">
      <dsp:nvSpPr>
        <dsp:cNvPr id="0" name=""/>
        <dsp:cNvSpPr/>
      </dsp:nvSpPr>
      <dsp:spPr>
        <a:xfrm>
          <a:off x="0" y="2623343"/>
          <a:ext cx="4793456" cy="0"/>
        </a:xfrm>
        <a:prstGeom prst="line">
          <a:avLst/>
        </a:prstGeom>
        <a:solidFill>
          <a:schemeClr val="accent2">
            <a:hueOff val="-696512"/>
            <a:satOff val="785"/>
            <a:lumOff val="1858"/>
            <a:alphaOff val="0"/>
          </a:schemeClr>
        </a:solidFill>
        <a:ln w="19050" cap="rnd" cmpd="sng" algn="ctr">
          <a:solidFill>
            <a:schemeClr val="accent2">
              <a:hueOff val="-696512"/>
              <a:satOff val="785"/>
              <a:lumOff val="1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B567E-DBDF-4984-9AFA-E579D2271213}">
      <dsp:nvSpPr>
        <dsp:cNvPr id="0" name=""/>
        <dsp:cNvSpPr/>
      </dsp:nvSpPr>
      <dsp:spPr>
        <a:xfrm>
          <a:off x="0" y="2623343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Detention Centers</a:t>
          </a:r>
        </a:p>
      </dsp:txBody>
      <dsp:txXfrm>
        <a:off x="0" y="2623343"/>
        <a:ext cx="4793456" cy="262270"/>
      </dsp:txXfrm>
    </dsp:sp>
    <dsp:sp modelId="{4561F00B-F429-42D1-8255-8C84C9C76744}">
      <dsp:nvSpPr>
        <dsp:cNvPr id="0" name=""/>
        <dsp:cNvSpPr/>
      </dsp:nvSpPr>
      <dsp:spPr>
        <a:xfrm>
          <a:off x="0" y="2885613"/>
          <a:ext cx="4793456" cy="0"/>
        </a:xfrm>
        <a:prstGeom prst="line">
          <a:avLst/>
        </a:prstGeom>
        <a:solidFill>
          <a:schemeClr val="accent2">
            <a:hueOff val="-766163"/>
            <a:satOff val="864"/>
            <a:lumOff val="2044"/>
            <a:alphaOff val="0"/>
          </a:schemeClr>
        </a:solidFill>
        <a:ln w="19050" cap="rnd" cmpd="sng" algn="ctr">
          <a:solidFill>
            <a:schemeClr val="accent2">
              <a:hueOff val="-766163"/>
              <a:satOff val="864"/>
              <a:lumOff val="2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CF70F-AF53-4683-9578-AED0BA623DD0}">
      <dsp:nvSpPr>
        <dsp:cNvPr id="0" name=""/>
        <dsp:cNvSpPr/>
      </dsp:nvSpPr>
      <dsp:spPr>
        <a:xfrm>
          <a:off x="0" y="2885613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Outpatient/Inpatient Treatment Programs</a:t>
          </a:r>
        </a:p>
      </dsp:txBody>
      <dsp:txXfrm>
        <a:off x="0" y="2885613"/>
        <a:ext cx="4793456" cy="262270"/>
      </dsp:txXfrm>
    </dsp:sp>
    <dsp:sp modelId="{7E2D84FD-773F-4CDD-8B95-960E19566E1B}">
      <dsp:nvSpPr>
        <dsp:cNvPr id="0" name=""/>
        <dsp:cNvSpPr/>
      </dsp:nvSpPr>
      <dsp:spPr>
        <a:xfrm>
          <a:off x="0" y="3147884"/>
          <a:ext cx="4793456" cy="0"/>
        </a:xfrm>
        <a:prstGeom prst="line">
          <a:avLst/>
        </a:prstGeom>
        <a:solidFill>
          <a:schemeClr val="accent2">
            <a:hueOff val="-835814"/>
            <a:satOff val="942"/>
            <a:lumOff val="2229"/>
            <a:alphaOff val="0"/>
          </a:schemeClr>
        </a:solidFill>
        <a:ln w="19050" cap="rnd" cmpd="sng" algn="ctr">
          <a:solidFill>
            <a:schemeClr val="accent2">
              <a:hueOff val="-835814"/>
              <a:satOff val="942"/>
              <a:lumOff val="2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2C399-D880-4310-A6F6-4BC166818591}">
      <dsp:nvSpPr>
        <dsp:cNvPr id="0" name=""/>
        <dsp:cNvSpPr/>
      </dsp:nvSpPr>
      <dsp:spPr>
        <a:xfrm>
          <a:off x="0" y="3147884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Attorneys</a:t>
          </a:r>
        </a:p>
      </dsp:txBody>
      <dsp:txXfrm>
        <a:off x="0" y="3147884"/>
        <a:ext cx="4793456" cy="262270"/>
      </dsp:txXfrm>
    </dsp:sp>
    <dsp:sp modelId="{2A6408B9-A8B6-4B6D-BA69-C13B687C7BAB}">
      <dsp:nvSpPr>
        <dsp:cNvPr id="0" name=""/>
        <dsp:cNvSpPr/>
      </dsp:nvSpPr>
      <dsp:spPr>
        <a:xfrm>
          <a:off x="0" y="3410154"/>
          <a:ext cx="4793456" cy="0"/>
        </a:xfrm>
        <a:prstGeom prst="line">
          <a:avLst/>
        </a:prstGeom>
        <a:solidFill>
          <a:schemeClr val="accent2">
            <a:hueOff val="-905466"/>
            <a:satOff val="1021"/>
            <a:lumOff val="2415"/>
            <a:alphaOff val="0"/>
          </a:schemeClr>
        </a:solidFill>
        <a:ln w="19050" cap="rnd" cmpd="sng" algn="ctr">
          <a:solidFill>
            <a:schemeClr val="accent2">
              <a:hueOff val="-905466"/>
              <a:satOff val="1021"/>
              <a:lumOff val="2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85563-2FED-42E9-A32C-E0BD9DA57185}">
      <dsp:nvSpPr>
        <dsp:cNvPr id="0" name=""/>
        <dsp:cNvSpPr/>
      </dsp:nvSpPr>
      <dsp:spPr>
        <a:xfrm>
          <a:off x="0" y="3410154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Court Administration </a:t>
          </a:r>
        </a:p>
      </dsp:txBody>
      <dsp:txXfrm>
        <a:off x="0" y="3410154"/>
        <a:ext cx="4793456" cy="262270"/>
      </dsp:txXfrm>
    </dsp:sp>
    <dsp:sp modelId="{012CE80D-EADC-4617-85B5-2E47D707C663}">
      <dsp:nvSpPr>
        <dsp:cNvPr id="0" name=""/>
        <dsp:cNvSpPr/>
      </dsp:nvSpPr>
      <dsp:spPr>
        <a:xfrm>
          <a:off x="0" y="3672424"/>
          <a:ext cx="4793456" cy="0"/>
        </a:xfrm>
        <a:prstGeom prst="line">
          <a:avLst/>
        </a:prstGeom>
        <a:solidFill>
          <a:schemeClr val="accent2">
            <a:hueOff val="-975117"/>
            <a:satOff val="1099"/>
            <a:lumOff val="2601"/>
            <a:alphaOff val="0"/>
          </a:schemeClr>
        </a:solidFill>
        <a:ln w="19050" cap="rnd" cmpd="sng" algn="ctr">
          <a:solidFill>
            <a:schemeClr val="accent2">
              <a:hueOff val="-975117"/>
              <a:satOff val="1099"/>
              <a:lumOff val="2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BC7B4-2946-4809-A901-956D52C8E00E}">
      <dsp:nvSpPr>
        <dsp:cNvPr id="0" name=""/>
        <dsp:cNvSpPr/>
      </dsp:nvSpPr>
      <dsp:spPr>
        <a:xfrm>
          <a:off x="0" y="3672424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Judges</a:t>
          </a:r>
        </a:p>
      </dsp:txBody>
      <dsp:txXfrm>
        <a:off x="0" y="3672424"/>
        <a:ext cx="4793456" cy="262270"/>
      </dsp:txXfrm>
    </dsp:sp>
    <dsp:sp modelId="{4198E41A-664F-4C9C-81CB-8878F28BDD69}">
      <dsp:nvSpPr>
        <dsp:cNvPr id="0" name=""/>
        <dsp:cNvSpPr/>
      </dsp:nvSpPr>
      <dsp:spPr>
        <a:xfrm>
          <a:off x="0" y="3934695"/>
          <a:ext cx="4793456" cy="0"/>
        </a:xfrm>
        <a:prstGeom prst="line">
          <a:avLst/>
        </a:prstGeom>
        <a:solidFill>
          <a:schemeClr val="accent2">
            <a:hueOff val="-1044768"/>
            <a:satOff val="1178"/>
            <a:lumOff val="2787"/>
            <a:alphaOff val="0"/>
          </a:schemeClr>
        </a:solidFill>
        <a:ln w="19050" cap="rnd" cmpd="sng" algn="ctr">
          <a:solidFill>
            <a:schemeClr val="accent2">
              <a:hueOff val="-1044768"/>
              <a:satOff val="1178"/>
              <a:lumOff val="2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14BCF-17C6-45A4-909A-A05A15CE54C3}">
      <dsp:nvSpPr>
        <dsp:cNvPr id="0" name=""/>
        <dsp:cNvSpPr/>
      </dsp:nvSpPr>
      <dsp:spPr>
        <a:xfrm>
          <a:off x="0" y="393469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Family/Friends of Clients</a:t>
          </a:r>
        </a:p>
      </dsp:txBody>
      <dsp:txXfrm>
        <a:off x="0" y="3934695"/>
        <a:ext cx="4793456" cy="262270"/>
      </dsp:txXfrm>
    </dsp:sp>
    <dsp:sp modelId="{E18C407B-3010-495D-A9E3-ED0457279F4B}">
      <dsp:nvSpPr>
        <dsp:cNvPr id="0" name=""/>
        <dsp:cNvSpPr/>
      </dsp:nvSpPr>
      <dsp:spPr>
        <a:xfrm>
          <a:off x="0" y="4196965"/>
          <a:ext cx="4793456" cy="0"/>
        </a:xfrm>
        <a:prstGeom prst="line">
          <a:avLst/>
        </a:prstGeom>
        <a:solidFill>
          <a:schemeClr val="accent2">
            <a:hueOff val="-1114419"/>
            <a:satOff val="1256"/>
            <a:lumOff val="2973"/>
            <a:alphaOff val="0"/>
          </a:schemeClr>
        </a:solidFill>
        <a:ln w="19050" cap="rnd" cmpd="sng" algn="ctr">
          <a:solidFill>
            <a:schemeClr val="accent2">
              <a:hueOff val="-1114419"/>
              <a:satOff val="1256"/>
              <a:lumOff val="2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D8ACD-1A48-49DC-BC07-7A04E364883E}">
      <dsp:nvSpPr>
        <dsp:cNvPr id="0" name=""/>
        <dsp:cNvSpPr/>
      </dsp:nvSpPr>
      <dsp:spPr>
        <a:xfrm>
          <a:off x="0" y="419696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ARMHS Workers</a:t>
          </a:r>
        </a:p>
      </dsp:txBody>
      <dsp:txXfrm>
        <a:off x="0" y="4196965"/>
        <a:ext cx="4793456" cy="262270"/>
      </dsp:txXfrm>
    </dsp:sp>
    <dsp:sp modelId="{20CDAE62-5205-4892-80C1-C4FD937937FA}">
      <dsp:nvSpPr>
        <dsp:cNvPr id="0" name=""/>
        <dsp:cNvSpPr/>
      </dsp:nvSpPr>
      <dsp:spPr>
        <a:xfrm>
          <a:off x="0" y="4459235"/>
          <a:ext cx="4793456" cy="0"/>
        </a:xfrm>
        <a:prstGeom prst="line">
          <a:avLst/>
        </a:prstGeom>
        <a:solidFill>
          <a:schemeClr val="accent2">
            <a:hueOff val="-1184070"/>
            <a:satOff val="1335"/>
            <a:lumOff val="3158"/>
            <a:alphaOff val="0"/>
          </a:schemeClr>
        </a:solidFill>
        <a:ln w="19050" cap="rnd" cmpd="sng" algn="ctr">
          <a:solidFill>
            <a:schemeClr val="accent2">
              <a:hueOff val="-1184070"/>
              <a:satOff val="1335"/>
              <a:lumOff val="3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E2776-52E9-41F7-B6BA-6D99100C77EE}">
      <dsp:nvSpPr>
        <dsp:cNvPr id="0" name=""/>
        <dsp:cNvSpPr/>
      </dsp:nvSpPr>
      <dsp:spPr>
        <a:xfrm>
          <a:off x="0" y="445923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Veterans Services</a:t>
          </a:r>
        </a:p>
      </dsp:txBody>
      <dsp:txXfrm>
        <a:off x="0" y="4459235"/>
        <a:ext cx="4793456" cy="262270"/>
      </dsp:txXfrm>
    </dsp:sp>
    <dsp:sp modelId="{FC0977EB-026C-48B6-8842-A6D00FA6FBA5}">
      <dsp:nvSpPr>
        <dsp:cNvPr id="0" name=""/>
        <dsp:cNvSpPr/>
      </dsp:nvSpPr>
      <dsp:spPr>
        <a:xfrm>
          <a:off x="0" y="4721505"/>
          <a:ext cx="4793456" cy="0"/>
        </a:xfrm>
        <a:prstGeom prst="line">
          <a:avLst/>
        </a:prstGeom>
        <a:solidFill>
          <a:schemeClr val="accent2">
            <a:hueOff val="-1253722"/>
            <a:satOff val="1413"/>
            <a:lumOff val="3344"/>
            <a:alphaOff val="0"/>
          </a:schemeClr>
        </a:solidFill>
        <a:ln w="19050" cap="rnd" cmpd="sng" algn="ctr">
          <a:solidFill>
            <a:schemeClr val="accent2">
              <a:hueOff val="-1253722"/>
              <a:satOff val="1413"/>
              <a:lumOff val="33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214E-AB83-45FC-AFED-D37BA816CC27}">
      <dsp:nvSpPr>
        <dsp:cNvPr id="0" name=""/>
        <dsp:cNvSpPr/>
      </dsp:nvSpPr>
      <dsp:spPr>
        <a:xfrm>
          <a:off x="0" y="4721505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Psychologists</a:t>
          </a:r>
        </a:p>
      </dsp:txBody>
      <dsp:txXfrm>
        <a:off x="0" y="4721505"/>
        <a:ext cx="4793456" cy="262270"/>
      </dsp:txXfrm>
    </dsp:sp>
    <dsp:sp modelId="{BF862C60-73B4-45ED-8B6D-3AB04A1A1E94}">
      <dsp:nvSpPr>
        <dsp:cNvPr id="0" name=""/>
        <dsp:cNvSpPr/>
      </dsp:nvSpPr>
      <dsp:spPr>
        <a:xfrm>
          <a:off x="0" y="4983776"/>
          <a:ext cx="4793456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EBCEE-0120-468C-B4B0-3A342FFB96BA}">
      <dsp:nvSpPr>
        <dsp:cNvPr id="0" name=""/>
        <dsp:cNvSpPr/>
      </dsp:nvSpPr>
      <dsp:spPr>
        <a:xfrm>
          <a:off x="0" y="4983776"/>
          <a:ext cx="4793456" cy="2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Psychiatrists</a:t>
          </a:r>
        </a:p>
      </dsp:txBody>
      <dsp:txXfrm>
        <a:off x="0" y="4983776"/>
        <a:ext cx="4793456" cy="262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10186-2FE4-4CF4-89EF-9B09983BC9C8}">
      <dsp:nvSpPr>
        <dsp:cNvPr id="0" name=""/>
        <dsp:cNvSpPr/>
      </dsp:nvSpPr>
      <dsp:spPr>
        <a:xfrm>
          <a:off x="2129" y="342284"/>
          <a:ext cx="1689715" cy="101382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Attend School Daily &amp; Make Academic Progress</a:t>
          </a:r>
        </a:p>
      </dsp:txBody>
      <dsp:txXfrm>
        <a:off x="2129" y="342284"/>
        <a:ext cx="1689715" cy="1013829"/>
      </dsp:txXfrm>
    </dsp:sp>
    <dsp:sp modelId="{18060F12-54E5-48CF-9AB2-7A9286259267}">
      <dsp:nvSpPr>
        <dsp:cNvPr id="0" name=""/>
        <dsp:cNvSpPr/>
      </dsp:nvSpPr>
      <dsp:spPr>
        <a:xfrm>
          <a:off x="1860817" y="342284"/>
          <a:ext cx="1689715" cy="1013829"/>
        </a:xfrm>
        <a:prstGeom prst="rect">
          <a:avLst/>
        </a:prstGeom>
        <a:solidFill>
          <a:schemeClr val="accent4">
            <a:shade val="80000"/>
            <a:hueOff val="-28982"/>
            <a:satOff val="-1128"/>
            <a:lumOff val="2744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Community Work Service</a:t>
          </a:r>
        </a:p>
      </dsp:txBody>
      <dsp:txXfrm>
        <a:off x="1860817" y="342284"/>
        <a:ext cx="1689715" cy="1013829"/>
      </dsp:txXfrm>
    </dsp:sp>
    <dsp:sp modelId="{D56EECDA-D396-4880-A918-60372184DA00}">
      <dsp:nvSpPr>
        <dsp:cNvPr id="0" name=""/>
        <dsp:cNvSpPr/>
      </dsp:nvSpPr>
      <dsp:spPr>
        <a:xfrm>
          <a:off x="3719504" y="342284"/>
          <a:ext cx="1689715" cy="1013829"/>
        </a:xfrm>
        <a:prstGeom prst="rect">
          <a:avLst/>
        </a:prstGeom>
        <a:solidFill>
          <a:schemeClr val="accent4">
            <a:shade val="80000"/>
            <a:hueOff val="-57964"/>
            <a:satOff val="-2256"/>
            <a:lumOff val="5489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Apology Letters</a:t>
          </a:r>
        </a:p>
      </dsp:txBody>
      <dsp:txXfrm>
        <a:off x="3719504" y="342284"/>
        <a:ext cx="1689715" cy="1013829"/>
      </dsp:txXfrm>
    </dsp:sp>
    <dsp:sp modelId="{FF99180A-9643-47D5-A1B0-8CBA86F116D0}">
      <dsp:nvSpPr>
        <dsp:cNvPr id="0" name=""/>
        <dsp:cNvSpPr/>
      </dsp:nvSpPr>
      <dsp:spPr>
        <a:xfrm>
          <a:off x="5578191" y="342284"/>
          <a:ext cx="1689715" cy="1013829"/>
        </a:xfrm>
        <a:prstGeom prst="rect">
          <a:avLst/>
        </a:prstGeom>
        <a:solidFill>
          <a:schemeClr val="accent4">
            <a:shade val="80000"/>
            <a:hueOff val="-86946"/>
            <a:satOff val="-3383"/>
            <a:lumOff val="823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No Use/Possession of Alcohol or Mood-Altering Substances</a:t>
          </a:r>
        </a:p>
      </dsp:txBody>
      <dsp:txXfrm>
        <a:off x="5578191" y="342284"/>
        <a:ext cx="1689715" cy="1013829"/>
      </dsp:txXfrm>
    </dsp:sp>
    <dsp:sp modelId="{BFAD2886-448E-41D6-8604-41D62551AB3C}">
      <dsp:nvSpPr>
        <dsp:cNvPr id="0" name=""/>
        <dsp:cNvSpPr/>
      </dsp:nvSpPr>
      <dsp:spPr>
        <a:xfrm>
          <a:off x="2129" y="1525085"/>
          <a:ext cx="1689715" cy="1013829"/>
        </a:xfrm>
        <a:prstGeom prst="rect">
          <a:avLst/>
        </a:prstGeom>
        <a:solidFill>
          <a:schemeClr val="accent4">
            <a:shade val="80000"/>
            <a:hueOff val="-115927"/>
            <a:satOff val="-4511"/>
            <a:lumOff val="10977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Submit to Random Alcohol/Drug Testing</a:t>
          </a:r>
        </a:p>
      </dsp:txBody>
      <dsp:txXfrm>
        <a:off x="2129" y="1525085"/>
        <a:ext cx="1689715" cy="1013829"/>
      </dsp:txXfrm>
    </dsp:sp>
    <dsp:sp modelId="{3E35B3FC-EBAD-4314-913F-1D8FAA5DC926}">
      <dsp:nvSpPr>
        <dsp:cNvPr id="0" name=""/>
        <dsp:cNvSpPr/>
      </dsp:nvSpPr>
      <dsp:spPr>
        <a:xfrm>
          <a:off x="1860817" y="1525085"/>
          <a:ext cx="1689715" cy="1013829"/>
        </a:xfrm>
        <a:prstGeom prst="rect">
          <a:avLst/>
        </a:prstGeom>
        <a:solidFill>
          <a:schemeClr val="accent4">
            <a:shade val="80000"/>
            <a:hueOff val="-144909"/>
            <a:satOff val="-5639"/>
            <a:lumOff val="13721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Comprehensive Assessment &amp; Follow Recommendations</a:t>
          </a:r>
        </a:p>
      </dsp:txBody>
      <dsp:txXfrm>
        <a:off x="1860817" y="1525085"/>
        <a:ext cx="1689715" cy="1013829"/>
      </dsp:txXfrm>
    </dsp:sp>
    <dsp:sp modelId="{C5DE7BAD-F0B1-4A9F-8205-166D04B2463A}">
      <dsp:nvSpPr>
        <dsp:cNvPr id="0" name=""/>
        <dsp:cNvSpPr/>
      </dsp:nvSpPr>
      <dsp:spPr>
        <a:xfrm>
          <a:off x="3719504" y="1525085"/>
          <a:ext cx="1689715" cy="1013829"/>
        </a:xfrm>
        <a:prstGeom prst="rect">
          <a:avLst/>
        </a:prstGeom>
        <a:solidFill>
          <a:schemeClr val="accent4">
            <a:shade val="80000"/>
            <a:hueOff val="-173891"/>
            <a:satOff val="-6767"/>
            <a:lumOff val="16466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Diagnostic Assessment &amp; Follow Recommendations</a:t>
          </a:r>
        </a:p>
      </dsp:txBody>
      <dsp:txXfrm>
        <a:off x="3719504" y="1525085"/>
        <a:ext cx="1689715" cy="1013829"/>
      </dsp:txXfrm>
    </dsp:sp>
    <dsp:sp modelId="{82AE568C-997D-43B1-ABEA-7E98255F30D9}">
      <dsp:nvSpPr>
        <dsp:cNvPr id="0" name=""/>
        <dsp:cNvSpPr/>
      </dsp:nvSpPr>
      <dsp:spPr>
        <a:xfrm>
          <a:off x="5578191" y="1525085"/>
          <a:ext cx="1689715" cy="1013829"/>
        </a:xfrm>
        <a:prstGeom prst="rect">
          <a:avLst/>
        </a:prstGeom>
        <a:solidFill>
          <a:schemeClr val="accent4">
            <a:shade val="80000"/>
            <a:hueOff val="-202873"/>
            <a:satOff val="-7895"/>
            <a:lumOff val="1921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Out-of-Home Placement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Treatment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Foster/Group Homes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Detention</a:t>
          </a:r>
        </a:p>
      </dsp:txBody>
      <dsp:txXfrm>
        <a:off x="5578191" y="1525085"/>
        <a:ext cx="1689715" cy="1013829"/>
      </dsp:txXfrm>
    </dsp:sp>
    <dsp:sp modelId="{B877655F-4286-46B0-9154-9B8334D1D02A}">
      <dsp:nvSpPr>
        <dsp:cNvPr id="0" name=""/>
        <dsp:cNvSpPr/>
      </dsp:nvSpPr>
      <dsp:spPr>
        <a:xfrm>
          <a:off x="931473" y="2707886"/>
          <a:ext cx="1689715" cy="1013829"/>
        </a:xfrm>
        <a:prstGeom prst="rect">
          <a:avLst/>
        </a:prstGeom>
        <a:solidFill>
          <a:schemeClr val="accent4">
            <a:shade val="80000"/>
            <a:hueOff val="-231855"/>
            <a:satOff val="-9022"/>
            <a:lumOff val="21954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GPS/House Arrest</a:t>
          </a:r>
        </a:p>
      </dsp:txBody>
      <dsp:txXfrm>
        <a:off x="931473" y="2707886"/>
        <a:ext cx="1689715" cy="1013829"/>
      </dsp:txXfrm>
    </dsp:sp>
    <dsp:sp modelId="{E54FCBCD-6C3D-48D3-915C-9B8656CFBD59}">
      <dsp:nvSpPr>
        <dsp:cNvPr id="0" name=""/>
        <dsp:cNvSpPr/>
      </dsp:nvSpPr>
      <dsp:spPr>
        <a:xfrm>
          <a:off x="2790160" y="2707886"/>
          <a:ext cx="1689715" cy="1013829"/>
        </a:xfrm>
        <a:prstGeom prst="rect">
          <a:avLst/>
        </a:prstGeom>
        <a:solidFill>
          <a:schemeClr val="accent4">
            <a:shade val="80000"/>
            <a:hueOff val="-260837"/>
            <a:satOff val="-10150"/>
            <a:lumOff val="24699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Restitution</a:t>
          </a:r>
        </a:p>
      </dsp:txBody>
      <dsp:txXfrm>
        <a:off x="2790160" y="2707886"/>
        <a:ext cx="1689715" cy="1013829"/>
      </dsp:txXfrm>
    </dsp:sp>
    <dsp:sp modelId="{9841553F-EE2B-46E5-BF28-AA7645F8EBF2}">
      <dsp:nvSpPr>
        <dsp:cNvPr id="0" name=""/>
        <dsp:cNvSpPr/>
      </dsp:nvSpPr>
      <dsp:spPr>
        <a:xfrm>
          <a:off x="4648847" y="2707886"/>
          <a:ext cx="1689715" cy="1013829"/>
        </a:xfrm>
        <a:prstGeom prst="rect">
          <a:avLst/>
        </a:prstGeom>
        <a:solidFill>
          <a:schemeClr val="accent4">
            <a:shade val="80000"/>
            <a:hueOff val="-289818"/>
            <a:satOff val="-11278"/>
            <a:lumOff val="2744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Cognitive Skills Programming</a:t>
          </a:r>
        </a:p>
      </dsp:txBody>
      <dsp:txXfrm>
        <a:off x="4648847" y="2707886"/>
        <a:ext cx="1689715" cy="1013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BF66-081D-44F9-A65C-C72DDFE428A5}">
      <dsp:nvSpPr>
        <dsp:cNvPr id="0" name=""/>
        <dsp:cNvSpPr/>
      </dsp:nvSpPr>
      <dsp:spPr>
        <a:xfrm>
          <a:off x="2314863" y="2530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Arrest</a:t>
          </a:r>
        </a:p>
      </dsp:txBody>
      <dsp:txXfrm>
        <a:off x="2336724" y="24391"/>
        <a:ext cx="1075837" cy="702651"/>
      </dsp:txXfrm>
    </dsp:sp>
    <dsp:sp modelId="{88FEB9C1-30A9-4C4C-88F6-9E586667D615}">
      <dsp:nvSpPr>
        <dsp:cNvPr id="0" name=""/>
        <dsp:cNvSpPr/>
      </dsp:nvSpPr>
      <dsp:spPr>
        <a:xfrm>
          <a:off x="1419215" y="748903"/>
          <a:ext cx="1455427" cy="298549"/>
        </a:xfrm>
        <a:custGeom>
          <a:avLst/>
          <a:gdLst/>
          <a:ahLst/>
          <a:cxnLst/>
          <a:rect l="0" t="0" r="0" b="0"/>
          <a:pathLst>
            <a:path>
              <a:moveTo>
                <a:pt x="1455427" y="0"/>
              </a:moveTo>
              <a:lnTo>
                <a:pt x="1455427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4DF84-9C52-4642-B963-4A6FBAC7A6A9}">
      <dsp:nvSpPr>
        <dsp:cNvPr id="0" name=""/>
        <dsp:cNvSpPr/>
      </dsp:nvSpPr>
      <dsp:spPr>
        <a:xfrm>
          <a:off x="859435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MNPAT</a:t>
          </a:r>
          <a:endParaRPr lang="en-US" sz="1100" b="1" kern="1200" dirty="0"/>
        </a:p>
      </dsp:txBody>
      <dsp:txXfrm>
        <a:off x="881296" y="1069313"/>
        <a:ext cx="1075837" cy="702651"/>
      </dsp:txXfrm>
    </dsp:sp>
    <dsp:sp modelId="{0E70F816-81B7-4C28-AEC5-C3B36123C623}">
      <dsp:nvSpPr>
        <dsp:cNvPr id="0" name=""/>
        <dsp:cNvSpPr/>
      </dsp:nvSpPr>
      <dsp:spPr>
        <a:xfrm>
          <a:off x="2828923" y="748903"/>
          <a:ext cx="91440" cy="29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81499-0797-42DE-9A4A-F5172FA6CDD8}">
      <dsp:nvSpPr>
        <dsp:cNvPr id="0" name=""/>
        <dsp:cNvSpPr/>
      </dsp:nvSpPr>
      <dsp:spPr>
        <a:xfrm>
          <a:off x="2314863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Diversion</a:t>
          </a:r>
        </a:p>
      </dsp:txBody>
      <dsp:txXfrm>
        <a:off x="2336724" y="1069313"/>
        <a:ext cx="1075837" cy="702651"/>
      </dsp:txXfrm>
    </dsp:sp>
    <dsp:sp modelId="{6A8B5086-9A04-4731-B96C-521DE7913DC7}">
      <dsp:nvSpPr>
        <dsp:cNvPr id="0" name=""/>
        <dsp:cNvSpPr/>
      </dsp:nvSpPr>
      <dsp:spPr>
        <a:xfrm>
          <a:off x="2874643" y="748903"/>
          <a:ext cx="1455427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1455427" y="149274"/>
              </a:lnTo>
              <a:lnTo>
                <a:pt x="1455427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9919F-F1F5-4CE4-AAE1-5DEF5D171FA7}">
      <dsp:nvSpPr>
        <dsp:cNvPr id="0" name=""/>
        <dsp:cNvSpPr/>
      </dsp:nvSpPr>
      <dsp:spPr>
        <a:xfrm>
          <a:off x="3770290" y="1047452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Bail Hearing</a:t>
          </a:r>
        </a:p>
      </dsp:txBody>
      <dsp:txXfrm>
        <a:off x="3792151" y="1069313"/>
        <a:ext cx="1075837" cy="702651"/>
      </dsp:txXfrm>
    </dsp:sp>
    <dsp:sp modelId="{5A5B97C4-E2D8-4AC7-AE34-593E7F389A70}">
      <dsp:nvSpPr>
        <dsp:cNvPr id="0" name=""/>
        <dsp:cNvSpPr/>
      </dsp:nvSpPr>
      <dsp:spPr>
        <a:xfrm>
          <a:off x="3602356" y="1793825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727713" y="0"/>
              </a:moveTo>
              <a:lnTo>
                <a:pt x="727713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E457-5504-435B-956F-25D01B315063}">
      <dsp:nvSpPr>
        <dsp:cNvPr id="0" name=""/>
        <dsp:cNvSpPr/>
      </dsp:nvSpPr>
      <dsp:spPr>
        <a:xfrm>
          <a:off x="3042577" y="2092374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w/Conditions</a:t>
          </a:r>
        </a:p>
      </dsp:txBody>
      <dsp:txXfrm>
        <a:off x="3064438" y="2114235"/>
        <a:ext cx="1075837" cy="702651"/>
      </dsp:txXfrm>
    </dsp:sp>
    <dsp:sp modelId="{F414039A-4FED-4742-A3AB-71931D2E95AE}">
      <dsp:nvSpPr>
        <dsp:cNvPr id="0" name=""/>
        <dsp:cNvSpPr/>
      </dsp:nvSpPr>
      <dsp:spPr>
        <a:xfrm>
          <a:off x="2874643" y="2838747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727713" y="0"/>
              </a:moveTo>
              <a:lnTo>
                <a:pt x="727713" y="149274"/>
              </a:lnTo>
              <a:lnTo>
                <a:pt x="0" y="149274"/>
              </a:lnTo>
              <a:lnTo>
                <a:pt x="0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B6F1-010F-49F2-BCBA-3072EF8DD50C}">
      <dsp:nvSpPr>
        <dsp:cNvPr id="0" name=""/>
        <dsp:cNvSpPr/>
      </dsp:nvSpPr>
      <dsp:spPr>
        <a:xfrm>
          <a:off x="2314863" y="3137296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w/conditions w/out supervision</a:t>
          </a:r>
        </a:p>
      </dsp:txBody>
      <dsp:txXfrm>
        <a:off x="2336724" y="3159157"/>
        <a:ext cx="1075837" cy="702651"/>
      </dsp:txXfrm>
    </dsp:sp>
    <dsp:sp modelId="{70692E2A-A025-42B6-A3F6-D123E78C1CEF}">
      <dsp:nvSpPr>
        <dsp:cNvPr id="0" name=""/>
        <dsp:cNvSpPr/>
      </dsp:nvSpPr>
      <dsp:spPr>
        <a:xfrm>
          <a:off x="3602356" y="2838747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727713" y="149274"/>
              </a:lnTo>
              <a:lnTo>
                <a:pt x="727713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7898D-24AB-4A34-9FA6-FE3A26DDF206}">
      <dsp:nvSpPr>
        <dsp:cNvPr id="0" name=""/>
        <dsp:cNvSpPr/>
      </dsp:nvSpPr>
      <dsp:spPr>
        <a:xfrm>
          <a:off x="3770290" y="3137296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Pretrial Conditional Release Supervision</a:t>
          </a:r>
        </a:p>
      </dsp:txBody>
      <dsp:txXfrm>
        <a:off x="3792151" y="3159157"/>
        <a:ext cx="1075837" cy="702651"/>
      </dsp:txXfrm>
    </dsp:sp>
    <dsp:sp modelId="{4C02BA54-8D24-4930-85DD-ABC9E2FC7C98}">
      <dsp:nvSpPr>
        <dsp:cNvPr id="0" name=""/>
        <dsp:cNvSpPr/>
      </dsp:nvSpPr>
      <dsp:spPr>
        <a:xfrm>
          <a:off x="4330070" y="1793825"/>
          <a:ext cx="727713" cy="29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4"/>
              </a:lnTo>
              <a:lnTo>
                <a:pt x="727713" y="149274"/>
              </a:lnTo>
              <a:lnTo>
                <a:pt x="727713" y="298549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262B6-7EC8-4607-98F5-3C94235DA60B}">
      <dsp:nvSpPr>
        <dsp:cNvPr id="0" name=""/>
        <dsp:cNvSpPr/>
      </dsp:nvSpPr>
      <dsp:spPr>
        <a:xfrm>
          <a:off x="4498004" y="2092374"/>
          <a:ext cx="1119559" cy="746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Release w/out Conditions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</dsp:txBody>
      <dsp:txXfrm>
        <a:off x="4519865" y="2114235"/>
        <a:ext cx="1075837" cy="702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BF66-081D-44F9-A65C-C72DDFE428A5}">
      <dsp:nvSpPr>
        <dsp:cNvPr id="0" name=""/>
        <dsp:cNvSpPr/>
      </dsp:nvSpPr>
      <dsp:spPr>
        <a:xfrm>
          <a:off x="2469932" y="874588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Sentencing</a:t>
          </a:r>
        </a:p>
      </dsp:txBody>
      <dsp:txXfrm>
        <a:off x="2494626" y="899282"/>
        <a:ext cx="1215278" cy="793723"/>
      </dsp:txXfrm>
    </dsp:sp>
    <dsp:sp modelId="{55760A0A-74EF-465B-9C42-83B65727E18E}">
      <dsp:nvSpPr>
        <dsp:cNvPr id="0" name=""/>
        <dsp:cNvSpPr/>
      </dsp:nvSpPr>
      <dsp:spPr>
        <a:xfrm>
          <a:off x="2280232" y="1717699"/>
          <a:ext cx="822033" cy="337244"/>
        </a:xfrm>
        <a:custGeom>
          <a:avLst/>
          <a:gdLst/>
          <a:ahLst/>
          <a:cxnLst/>
          <a:rect l="0" t="0" r="0" b="0"/>
          <a:pathLst>
            <a:path>
              <a:moveTo>
                <a:pt x="822033" y="0"/>
              </a:moveTo>
              <a:lnTo>
                <a:pt x="822033" y="168622"/>
              </a:lnTo>
              <a:lnTo>
                <a:pt x="0" y="168622"/>
              </a:lnTo>
              <a:lnTo>
                <a:pt x="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714F2-FF7C-4A6C-863D-5B6644522078}">
      <dsp:nvSpPr>
        <dsp:cNvPr id="0" name=""/>
        <dsp:cNvSpPr/>
      </dsp:nvSpPr>
      <dsp:spPr>
        <a:xfrm>
          <a:off x="1647899" y="2054944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Administrative Supervision</a:t>
          </a:r>
        </a:p>
      </dsp:txBody>
      <dsp:txXfrm>
        <a:off x="1672593" y="2079638"/>
        <a:ext cx="1215278" cy="793723"/>
      </dsp:txXfrm>
    </dsp:sp>
    <dsp:sp modelId="{AB40AFD0-3FAF-4C89-B601-7295326B7F9B}">
      <dsp:nvSpPr>
        <dsp:cNvPr id="0" name=""/>
        <dsp:cNvSpPr/>
      </dsp:nvSpPr>
      <dsp:spPr>
        <a:xfrm>
          <a:off x="3102266" y="1717699"/>
          <a:ext cx="822033" cy="33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2"/>
              </a:lnTo>
              <a:lnTo>
                <a:pt x="822033" y="168622"/>
              </a:lnTo>
              <a:lnTo>
                <a:pt x="822033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0EF52-D740-404D-97BE-1B6FCB323E3E}">
      <dsp:nvSpPr>
        <dsp:cNvPr id="0" name=""/>
        <dsp:cNvSpPr/>
      </dsp:nvSpPr>
      <dsp:spPr>
        <a:xfrm>
          <a:off x="3291966" y="2054944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Intake/Assessment</a:t>
          </a:r>
        </a:p>
      </dsp:txBody>
      <dsp:txXfrm>
        <a:off x="3316660" y="2079638"/>
        <a:ext cx="1215278" cy="793723"/>
      </dsp:txXfrm>
    </dsp:sp>
    <dsp:sp modelId="{71326029-AEC7-4B63-AD90-381DD4119B64}">
      <dsp:nvSpPr>
        <dsp:cNvPr id="0" name=""/>
        <dsp:cNvSpPr/>
      </dsp:nvSpPr>
      <dsp:spPr>
        <a:xfrm>
          <a:off x="636165" y="2898055"/>
          <a:ext cx="3288134" cy="337244"/>
        </a:xfrm>
        <a:custGeom>
          <a:avLst/>
          <a:gdLst/>
          <a:ahLst/>
          <a:cxnLst/>
          <a:rect l="0" t="0" r="0" b="0"/>
          <a:pathLst>
            <a:path>
              <a:moveTo>
                <a:pt x="3288134" y="0"/>
              </a:moveTo>
              <a:lnTo>
                <a:pt x="3288134" y="168622"/>
              </a:lnTo>
              <a:lnTo>
                <a:pt x="0" y="168622"/>
              </a:lnTo>
              <a:lnTo>
                <a:pt x="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35254-55F2-4EAF-8482-38815F49238D}">
      <dsp:nvSpPr>
        <dsp:cNvPr id="0" name=""/>
        <dsp:cNvSpPr/>
      </dsp:nvSpPr>
      <dsp:spPr>
        <a:xfrm>
          <a:off x="3832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Administrative Supervision</a:t>
          </a:r>
        </a:p>
      </dsp:txBody>
      <dsp:txXfrm>
        <a:off x="28526" y="3259994"/>
        <a:ext cx="1215278" cy="793723"/>
      </dsp:txXfrm>
    </dsp:sp>
    <dsp:sp modelId="{EDA902E8-693F-4461-9197-BE6288C3F1B7}">
      <dsp:nvSpPr>
        <dsp:cNvPr id="0" name=""/>
        <dsp:cNvSpPr/>
      </dsp:nvSpPr>
      <dsp:spPr>
        <a:xfrm>
          <a:off x="2280232" y="2898055"/>
          <a:ext cx="1644067" cy="337244"/>
        </a:xfrm>
        <a:custGeom>
          <a:avLst/>
          <a:gdLst/>
          <a:ahLst/>
          <a:cxnLst/>
          <a:rect l="0" t="0" r="0" b="0"/>
          <a:pathLst>
            <a:path>
              <a:moveTo>
                <a:pt x="1644067" y="0"/>
              </a:moveTo>
              <a:lnTo>
                <a:pt x="1644067" y="168622"/>
              </a:lnTo>
              <a:lnTo>
                <a:pt x="0" y="168622"/>
              </a:lnTo>
              <a:lnTo>
                <a:pt x="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AEAD8-A828-4A53-A584-2B31898D9376}">
      <dsp:nvSpPr>
        <dsp:cNvPr id="0" name=""/>
        <dsp:cNvSpPr/>
      </dsp:nvSpPr>
      <dsp:spPr>
        <a:xfrm>
          <a:off x="1647899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Low Supervision</a:t>
          </a:r>
        </a:p>
      </dsp:txBody>
      <dsp:txXfrm>
        <a:off x="1672593" y="3259994"/>
        <a:ext cx="1215278" cy="793723"/>
      </dsp:txXfrm>
    </dsp:sp>
    <dsp:sp modelId="{9D28E755-778F-4A78-A21F-DE7B6730EADC}">
      <dsp:nvSpPr>
        <dsp:cNvPr id="0" name=""/>
        <dsp:cNvSpPr/>
      </dsp:nvSpPr>
      <dsp:spPr>
        <a:xfrm>
          <a:off x="3878580" y="2898055"/>
          <a:ext cx="91440" cy="337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24B2F-7884-4339-9E20-39AA519D602C}">
      <dsp:nvSpPr>
        <dsp:cNvPr id="0" name=""/>
        <dsp:cNvSpPr/>
      </dsp:nvSpPr>
      <dsp:spPr>
        <a:xfrm>
          <a:off x="3291966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Medium Supervision</a:t>
          </a:r>
        </a:p>
      </dsp:txBody>
      <dsp:txXfrm>
        <a:off x="3316660" y="3259994"/>
        <a:ext cx="1215278" cy="793723"/>
      </dsp:txXfrm>
    </dsp:sp>
    <dsp:sp modelId="{095F1019-D4FA-4A70-9ED7-33A6C26C61D9}">
      <dsp:nvSpPr>
        <dsp:cNvPr id="0" name=""/>
        <dsp:cNvSpPr/>
      </dsp:nvSpPr>
      <dsp:spPr>
        <a:xfrm>
          <a:off x="3924300" y="2898055"/>
          <a:ext cx="1644067" cy="33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2"/>
              </a:lnTo>
              <a:lnTo>
                <a:pt x="1644067" y="168622"/>
              </a:lnTo>
              <a:lnTo>
                <a:pt x="1644067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FA976-1D9D-459F-9482-6E495943F551}">
      <dsp:nvSpPr>
        <dsp:cNvPr id="0" name=""/>
        <dsp:cNvSpPr/>
      </dsp:nvSpPr>
      <dsp:spPr>
        <a:xfrm>
          <a:off x="4936033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High Supervision</a:t>
          </a:r>
        </a:p>
      </dsp:txBody>
      <dsp:txXfrm>
        <a:off x="4960727" y="3259994"/>
        <a:ext cx="1215278" cy="793723"/>
      </dsp:txXfrm>
    </dsp:sp>
    <dsp:sp modelId="{66892E10-1071-4C06-845F-D227DAAF89E8}">
      <dsp:nvSpPr>
        <dsp:cNvPr id="0" name=""/>
        <dsp:cNvSpPr/>
      </dsp:nvSpPr>
      <dsp:spPr>
        <a:xfrm>
          <a:off x="3924300" y="2898055"/>
          <a:ext cx="3288134" cy="33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22"/>
              </a:lnTo>
              <a:lnTo>
                <a:pt x="3288134" y="168622"/>
              </a:lnTo>
              <a:lnTo>
                <a:pt x="3288134" y="337244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7F3B-C828-4254-8F62-D40065D91FFB}">
      <dsp:nvSpPr>
        <dsp:cNvPr id="0" name=""/>
        <dsp:cNvSpPr/>
      </dsp:nvSpPr>
      <dsp:spPr>
        <a:xfrm>
          <a:off x="6580100" y="3235300"/>
          <a:ext cx="1264666" cy="843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127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Other</a:t>
          </a:r>
        </a:p>
      </dsp:txBody>
      <dsp:txXfrm>
        <a:off x="6604794" y="3259994"/>
        <a:ext cx="1215278" cy="7937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0F12-54E5-48CF-9AB2-7A9286259267}">
      <dsp:nvSpPr>
        <dsp:cNvPr id="0" name=""/>
        <dsp:cNvSpPr/>
      </dsp:nvSpPr>
      <dsp:spPr>
        <a:xfrm>
          <a:off x="386220" y="1501"/>
          <a:ext cx="2030498" cy="121829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Community Work Service</a:t>
          </a:r>
        </a:p>
      </dsp:txBody>
      <dsp:txXfrm>
        <a:off x="386220" y="1501"/>
        <a:ext cx="2030498" cy="1218299"/>
      </dsp:txXfrm>
    </dsp:sp>
    <dsp:sp modelId="{FF99180A-9643-47D5-A1B0-8CBA86F116D0}">
      <dsp:nvSpPr>
        <dsp:cNvPr id="0" name=""/>
        <dsp:cNvSpPr/>
      </dsp:nvSpPr>
      <dsp:spPr>
        <a:xfrm>
          <a:off x="2619769" y="1501"/>
          <a:ext cx="2030498" cy="1218299"/>
        </a:xfrm>
        <a:prstGeom prst="rect">
          <a:avLst/>
        </a:prstGeom>
        <a:solidFill>
          <a:schemeClr val="accent4">
            <a:shade val="80000"/>
            <a:hueOff val="-41403"/>
            <a:satOff val="-1611"/>
            <a:lumOff val="3920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 Use/Possession of Alcohol or Mood-Altering Substances</a:t>
          </a:r>
        </a:p>
      </dsp:txBody>
      <dsp:txXfrm>
        <a:off x="2619769" y="1501"/>
        <a:ext cx="2030498" cy="1218299"/>
      </dsp:txXfrm>
    </dsp:sp>
    <dsp:sp modelId="{BFAD2886-448E-41D6-8604-41D62551AB3C}">
      <dsp:nvSpPr>
        <dsp:cNvPr id="0" name=""/>
        <dsp:cNvSpPr/>
      </dsp:nvSpPr>
      <dsp:spPr>
        <a:xfrm>
          <a:off x="4853317" y="1501"/>
          <a:ext cx="2030498" cy="1218299"/>
        </a:xfrm>
        <a:prstGeom prst="rect">
          <a:avLst/>
        </a:prstGeom>
        <a:solidFill>
          <a:schemeClr val="accent4">
            <a:shade val="80000"/>
            <a:hueOff val="-82805"/>
            <a:satOff val="-3222"/>
            <a:lumOff val="7841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Submit to Random Alcohol/Drug Testing</a:t>
          </a:r>
        </a:p>
      </dsp:txBody>
      <dsp:txXfrm>
        <a:off x="4853317" y="1501"/>
        <a:ext cx="2030498" cy="1218299"/>
      </dsp:txXfrm>
    </dsp:sp>
    <dsp:sp modelId="{3E35B3FC-EBAD-4314-913F-1D8FAA5DC926}">
      <dsp:nvSpPr>
        <dsp:cNvPr id="0" name=""/>
        <dsp:cNvSpPr/>
      </dsp:nvSpPr>
      <dsp:spPr>
        <a:xfrm>
          <a:off x="386220" y="1422850"/>
          <a:ext cx="2030498" cy="1218299"/>
        </a:xfrm>
        <a:prstGeom prst="rect">
          <a:avLst/>
        </a:prstGeom>
        <a:solidFill>
          <a:schemeClr val="accent4">
            <a:shade val="80000"/>
            <a:hueOff val="-124208"/>
            <a:satOff val="-4833"/>
            <a:lumOff val="11761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Comprehensive Assessment &amp; Follow Recommendations</a:t>
          </a:r>
        </a:p>
      </dsp:txBody>
      <dsp:txXfrm>
        <a:off x="386220" y="1422850"/>
        <a:ext cx="2030498" cy="1218299"/>
      </dsp:txXfrm>
    </dsp:sp>
    <dsp:sp modelId="{C5DE7BAD-F0B1-4A9F-8205-166D04B2463A}">
      <dsp:nvSpPr>
        <dsp:cNvPr id="0" name=""/>
        <dsp:cNvSpPr/>
      </dsp:nvSpPr>
      <dsp:spPr>
        <a:xfrm>
          <a:off x="2619769" y="1422850"/>
          <a:ext cx="2030498" cy="1218299"/>
        </a:xfrm>
        <a:prstGeom prst="rect">
          <a:avLst/>
        </a:prstGeom>
        <a:solidFill>
          <a:schemeClr val="accent4">
            <a:shade val="80000"/>
            <a:hueOff val="-165611"/>
            <a:satOff val="-6445"/>
            <a:lumOff val="15682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Diagnostic Assessment &amp; Follow Recommendations</a:t>
          </a:r>
        </a:p>
      </dsp:txBody>
      <dsp:txXfrm>
        <a:off x="2619769" y="1422850"/>
        <a:ext cx="2030498" cy="1218299"/>
      </dsp:txXfrm>
    </dsp:sp>
    <dsp:sp modelId="{B877655F-4286-46B0-9154-9B8334D1D02A}">
      <dsp:nvSpPr>
        <dsp:cNvPr id="0" name=""/>
        <dsp:cNvSpPr/>
      </dsp:nvSpPr>
      <dsp:spPr>
        <a:xfrm>
          <a:off x="4853317" y="1422850"/>
          <a:ext cx="2030498" cy="1218299"/>
        </a:xfrm>
        <a:prstGeom prst="rect">
          <a:avLst/>
        </a:prstGeom>
        <a:solidFill>
          <a:schemeClr val="accent4">
            <a:shade val="80000"/>
            <a:hueOff val="-207013"/>
            <a:satOff val="-8056"/>
            <a:lumOff val="19602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GPS/House Arrest</a:t>
          </a:r>
        </a:p>
      </dsp:txBody>
      <dsp:txXfrm>
        <a:off x="4853317" y="1422850"/>
        <a:ext cx="2030498" cy="1218299"/>
      </dsp:txXfrm>
    </dsp:sp>
    <dsp:sp modelId="{65FC9504-0BCA-47CC-8157-040795E11F45}">
      <dsp:nvSpPr>
        <dsp:cNvPr id="0" name=""/>
        <dsp:cNvSpPr/>
      </dsp:nvSpPr>
      <dsp:spPr>
        <a:xfrm>
          <a:off x="1502994" y="2844199"/>
          <a:ext cx="2030498" cy="1218299"/>
        </a:xfrm>
        <a:prstGeom prst="rect">
          <a:avLst/>
        </a:prstGeom>
        <a:solidFill>
          <a:schemeClr val="accent4">
            <a:shade val="80000"/>
            <a:hueOff val="-248416"/>
            <a:satOff val="-9667"/>
            <a:lumOff val="2352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Restitution</a:t>
          </a:r>
        </a:p>
      </dsp:txBody>
      <dsp:txXfrm>
        <a:off x="1502994" y="2844199"/>
        <a:ext cx="2030498" cy="1218299"/>
      </dsp:txXfrm>
    </dsp:sp>
    <dsp:sp modelId="{9841553F-EE2B-46E5-BF28-AA7645F8EBF2}">
      <dsp:nvSpPr>
        <dsp:cNvPr id="0" name=""/>
        <dsp:cNvSpPr/>
      </dsp:nvSpPr>
      <dsp:spPr>
        <a:xfrm>
          <a:off x="3736543" y="2844199"/>
          <a:ext cx="2030498" cy="1218299"/>
        </a:xfrm>
        <a:prstGeom prst="rect">
          <a:avLst/>
        </a:prstGeom>
        <a:solidFill>
          <a:schemeClr val="accent4">
            <a:shade val="80000"/>
            <a:hueOff val="-289818"/>
            <a:satOff val="-11278"/>
            <a:lumOff val="27443"/>
            <a:alphaOff val="0"/>
          </a:schemeClr>
        </a:solidFill>
        <a:ln w="28575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Cognitive Skills Programming</a:t>
          </a:r>
        </a:p>
      </dsp:txBody>
      <dsp:txXfrm>
        <a:off x="3736543" y="2844199"/>
        <a:ext cx="2030498" cy="12182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BBCE-D20F-4924-B24A-FBDFE183C5E4}">
      <dsp:nvSpPr>
        <dsp:cNvPr id="0" name=""/>
        <dsp:cNvSpPr/>
      </dsp:nvSpPr>
      <dsp:spPr>
        <a:xfrm>
          <a:off x="874180" y="1755"/>
          <a:ext cx="1709586" cy="1025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MNPAT</a:t>
          </a:r>
          <a:endParaRPr lang="en-US" sz="2600" b="1" kern="1200" dirty="0"/>
        </a:p>
      </dsp:txBody>
      <dsp:txXfrm>
        <a:off x="874180" y="1755"/>
        <a:ext cx="1709586" cy="1025751"/>
      </dsp:txXfrm>
    </dsp:sp>
    <dsp:sp modelId="{600FAD44-59CE-47DC-946C-C3A04A505A00}">
      <dsp:nvSpPr>
        <dsp:cNvPr id="0" name=""/>
        <dsp:cNvSpPr/>
      </dsp:nvSpPr>
      <dsp:spPr>
        <a:xfrm>
          <a:off x="2754725" y="1755"/>
          <a:ext cx="1709586" cy="10257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LS/CMI</a:t>
          </a:r>
        </a:p>
      </dsp:txBody>
      <dsp:txXfrm>
        <a:off x="2754725" y="1755"/>
        <a:ext cx="1709586" cy="1025751"/>
      </dsp:txXfrm>
    </dsp:sp>
    <dsp:sp modelId="{0426E4AF-E46C-46F3-B525-200D865D2DE2}">
      <dsp:nvSpPr>
        <dsp:cNvPr id="0" name=""/>
        <dsp:cNvSpPr/>
      </dsp:nvSpPr>
      <dsp:spPr>
        <a:xfrm>
          <a:off x="4635270" y="1755"/>
          <a:ext cx="1709586" cy="10257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YLS</a:t>
          </a:r>
        </a:p>
      </dsp:txBody>
      <dsp:txXfrm>
        <a:off x="4635270" y="1755"/>
        <a:ext cx="1709586" cy="1025751"/>
      </dsp:txXfrm>
    </dsp:sp>
    <dsp:sp modelId="{62028A0F-E352-4EED-BD09-89F1ACE7CC5D}">
      <dsp:nvSpPr>
        <dsp:cNvPr id="0" name=""/>
        <dsp:cNvSpPr/>
      </dsp:nvSpPr>
      <dsp:spPr>
        <a:xfrm>
          <a:off x="874180" y="1198465"/>
          <a:ext cx="1709586" cy="10257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AUDIT</a:t>
          </a:r>
        </a:p>
      </dsp:txBody>
      <dsp:txXfrm>
        <a:off x="874180" y="1198465"/>
        <a:ext cx="1709586" cy="1025751"/>
      </dsp:txXfrm>
    </dsp:sp>
    <dsp:sp modelId="{ACB219D9-222C-40D8-BCA0-BFE7A95AE860}">
      <dsp:nvSpPr>
        <dsp:cNvPr id="0" name=""/>
        <dsp:cNvSpPr/>
      </dsp:nvSpPr>
      <dsp:spPr>
        <a:xfrm>
          <a:off x="2754725" y="1198465"/>
          <a:ext cx="1709586" cy="10257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DVI</a:t>
          </a:r>
        </a:p>
      </dsp:txBody>
      <dsp:txXfrm>
        <a:off x="2754725" y="1198465"/>
        <a:ext cx="1709586" cy="1025751"/>
      </dsp:txXfrm>
    </dsp:sp>
    <dsp:sp modelId="{DEB27F76-44AE-43A8-B6FC-3E2479DC0810}">
      <dsp:nvSpPr>
        <dsp:cNvPr id="0" name=""/>
        <dsp:cNvSpPr/>
      </dsp:nvSpPr>
      <dsp:spPr>
        <a:xfrm>
          <a:off x="4635270" y="1198465"/>
          <a:ext cx="1709586" cy="10257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STATIC-99</a:t>
          </a:r>
        </a:p>
      </dsp:txBody>
      <dsp:txXfrm>
        <a:off x="4635270" y="1198465"/>
        <a:ext cx="1709586" cy="1025751"/>
      </dsp:txXfrm>
    </dsp:sp>
    <dsp:sp modelId="{24503CA2-02CB-4E97-81AF-D0F6562F1ADB}">
      <dsp:nvSpPr>
        <dsp:cNvPr id="0" name=""/>
        <dsp:cNvSpPr/>
      </dsp:nvSpPr>
      <dsp:spPr>
        <a:xfrm>
          <a:off x="1814452" y="2395176"/>
          <a:ext cx="1709586" cy="10257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WARNS</a:t>
          </a:r>
        </a:p>
      </dsp:txBody>
      <dsp:txXfrm>
        <a:off x="1814452" y="2395176"/>
        <a:ext cx="1709586" cy="1025751"/>
      </dsp:txXfrm>
    </dsp:sp>
    <dsp:sp modelId="{B17A6050-A364-47ED-9420-07803E1C9826}">
      <dsp:nvSpPr>
        <dsp:cNvPr id="0" name=""/>
        <dsp:cNvSpPr/>
      </dsp:nvSpPr>
      <dsp:spPr>
        <a:xfrm>
          <a:off x="3694997" y="2395176"/>
          <a:ext cx="1709586" cy="10257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/>
            <a:t>MNSTARR</a:t>
          </a:r>
          <a:endParaRPr lang="en-US" sz="2600" b="1" kern="1200" dirty="0"/>
        </a:p>
      </dsp:txBody>
      <dsp:txXfrm>
        <a:off x="3694997" y="2395176"/>
        <a:ext cx="1709586" cy="10257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DB983-8152-47B5-986F-E8DFB3CD1351}">
      <dsp:nvSpPr>
        <dsp:cNvPr id="0" name=""/>
        <dsp:cNvSpPr/>
      </dsp:nvSpPr>
      <dsp:spPr>
        <a:xfrm>
          <a:off x="4832984" y="2451734"/>
          <a:ext cx="2996565" cy="299656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Actions</a:t>
          </a:r>
        </a:p>
      </dsp:txBody>
      <dsp:txXfrm>
        <a:off x="5435427" y="3153665"/>
        <a:ext cx="1791679" cy="1540296"/>
      </dsp:txXfrm>
    </dsp:sp>
    <dsp:sp modelId="{483F6578-532A-4879-8F06-D7D558DCE6FF}">
      <dsp:nvSpPr>
        <dsp:cNvPr id="0" name=""/>
        <dsp:cNvSpPr/>
      </dsp:nvSpPr>
      <dsp:spPr>
        <a:xfrm>
          <a:off x="3089528" y="1743456"/>
          <a:ext cx="2179320" cy="2179320"/>
        </a:xfrm>
        <a:prstGeom prst="gear6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Feelings</a:t>
          </a:r>
        </a:p>
      </dsp:txBody>
      <dsp:txXfrm>
        <a:off x="3638178" y="2295422"/>
        <a:ext cx="1082020" cy="1075388"/>
      </dsp:txXfrm>
    </dsp:sp>
    <dsp:sp modelId="{B60B1F7C-79F7-48E2-A633-3917549C6927}">
      <dsp:nvSpPr>
        <dsp:cNvPr id="0" name=""/>
        <dsp:cNvSpPr/>
      </dsp:nvSpPr>
      <dsp:spPr>
        <a:xfrm rot="20700000">
          <a:off x="4321075" y="239947"/>
          <a:ext cx="2135288" cy="2135288"/>
        </a:xfrm>
        <a:prstGeom prst="gear6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Thoughts</a:t>
          </a:r>
        </a:p>
      </dsp:txBody>
      <dsp:txXfrm rot="-20700000">
        <a:off x="4789407" y="708279"/>
        <a:ext cx="1198626" cy="1198626"/>
      </dsp:txXfrm>
    </dsp:sp>
    <dsp:sp modelId="{1373885D-B4A4-4CD5-8249-8FD9D67738C6}">
      <dsp:nvSpPr>
        <dsp:cNvPr id="0" name=""/>
        <dsp:cNvSpPr/>
      </dsp:nvSpPr>
      <dsp:spPr>
        <a:xfrm>
          <a:off x="4596480" y="1896347"/>
          <a:ext cx="3835603" cy="3835603"/>
        </a:xfrm>
        <a:prstGeom prst="circularArrow">
          <a:avLst>
            <a:gd name="adj1" fmla="val 4688"/>
            <a:gd name="adj2" fmla="val 299029"/>
            <a:gd name="adj3" fmla="val 2539738"/>
            <a:gd name="adj4" fmla="val 1581140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D7911-483D-4823-B300-49ADA54D353D}">
      <dsp:nvSpPr>
        <dsp:cNvPr id="0" name=""/>
        <dsp:cNvSpPr/>
      </dsp:nvSpPr>
      <dsp:spPr>
        <a:xfrm>
          <a:off x="2703575" y="1255873"/>
          <a:ext cx="2786805" cy="27868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0F55-1BC8-4039-B348-B60EFA07DF8A}">
      <dsp:nvSpPr>
        <dsp:cNvPr id="0" name=""/>
        <dsp:cNvSpPr/>
      </dsp:nvSpPr>
      <dsp:spPr>
        <a:xfrm>
          <a:off x="3816256" y="-233142"/>
          <a:ext cx="3004737" cy="30047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3T16:56:34.547"/>
    </inkml:context>
    <inkml:brush xml:id="br0">
      <inkml:brushProperty name="width" value="0.10583" units="cm"/>
      <inkml:brushProperty name="height" value="0.10583" units="cm"/>
      <inkml:brushProperty name="color" value="#FFFF00"/>
    </inkml:brush>
  </inkml:definitions>
  <inkml:trace contextRef="#ctx0" brushRef="#br0">0 370 24575,'391'-29'0,"-86"2"0,-240 20 0,0-3 0,100-28 0,-73 16 0,-12 4 0,18-4 0,104-36 0,-143 38 0,1 4 0,1 2 0,0 3 0,95-6 0,252 16 0,-214 4 0,-182-3 0,1 0 0,0 1 0,0 0 0,-1 1 0,1 0 0,12 5 0,-20-5 0,-1 0 0,1 0 0,-1 0 0,0 1 0,0 0 0,0 0 0,0 0 0,-1 1 0,1-1 0,-1 1 0,0 0 0,0 0 0,0 0 0,0 0 0,-1 0 0,1 1 0,-1-1 0,2 7 0,12 50 0,-14-50 0,0-1 0,0 0 0,1 1 0,0-1 0,1 0 0,0 0 0,1-1 0,0 1 0,1-1 0,8 12 0,-11-19 0,1 1 0,-1-1 0,1 0 0,0 0 0,0 0 0,-1 0 0,1-1 0,0 1 0,1-1 0,-1 0 0,0 0 0,8 0 0,56-1 0,-45-1 0,766-7 0,-760 7 0,-1-1 0,0-2 0,1 0 0,48-16 0,104-48 0,21-7 0,-156 62 0,8-3 0,0 1 0,1 3 0,0 3 0,92-5 0,88 1 0,-9-1 0,-49-1 0,-130 8 0,-1 3 0,1 1 0,59 5 0,-97 0 0,0 1 0,0 0 0,0 0 0,-1 1 0,0 0 0,1 1 0,-2 0 0,1 0 0,0 1 0,-1 0 0,0 0 0,-1 0 0,13 16 0,34 27 0,-27-31 0,1-1 0,1-1 0,0-1 0,1-2 0,0-1 0,42 11 0,27 13 0,-72-25 0,0-1 0,1-1 0,1-2 0,53 8 0,2-10 0,1-4 0,-1-3 0,130-22 0,-95 2 0,215-71 0,-284 78 0,1 3 0,0 1 0,0 3 0,57-2 0,205 8 0,-149 4 0,340-2 0,-495 0 0,-1 0 0,1 1 0,0 0 0,0 0 0,-1 0 0,1 1 0,-1 0 0,1 1 0,12 6 0,-16-7 0,0 1 0,0 0 0,-1 0 0,1 0 0,-1 0 0,1 1 0,-1-1 0,0 1 0,0 0 0,-1 0 0,1 0 0,-1 1 0,0-1 0,0 0 0,0 1 0,2 7 0,-3-7 0,1 0 0,0-1 0,0 1 0,1-1 0,-1 1 0,1-1 0,0 0 0,0 0 0,1 0 0,-1-1 0,1 1 0,0-1 0,0 0 0,0 0 0,0 0 0,0-1 0,1 1 0,-1-1 0,1 0 0,0 0 0,-1 0 0,1-1 0,0 0 0,0 0 0,7 0 0,15 3 0,1-3 0,0 0 0,42-5 0,-24 1 0,181 4 0,77-5 0,-283 1 0,-1-1 0,1 0 0,35-14 0,11-3 0,328-68 0,-189 17 0,-150 49 0,1 2 0,97-21 0,-72 33 0,0 3 0,1 4 0,105 11 0,-155-6 0,61 16 0,1 0 0,-13-9 0,-26-5 0,0 2 0,-1 4 0,55 16 0,-37-9 0,-59-15 0,0-1 0,1 2 0,-2 0 0,1 0 0,0 2 0,-1-1 0,0 2 0,0 0 0,17 12 0,-11-4 0,0-1 0,42 22 0,-37-22 0,40 28 0,-52-33 0,0-1 0,1 0 0,0-1 0,1-1 0,0 0 0,0-1 0,0 0 0,0-2 0,1 1 0,-1-1 0,1-1 0,24 0 0,17-3 0,0-1 0,60-12 0,15-1 0,36 9 0,92-8 0,-207 9 0,0-2 0,-1-3 0,0-2 0,-1-2 0,57-24 0,290-111 0,-347 134 0,0 2 0,0 3 0,1 1 0,64-1 0,211 9 0,-148 5 0,-143-5 0,13 0 0,-1 1 0,1 3 0,-1 1 0,0 3 0,71 19 0,-96-21 0,-1-1 0,1 0 0,0-2 0,36 1 0,-38-4 0,1 2 0,-1 1 0,0 0 0,0 2 0,35 10 0,-31-7 0,0 0 0,0-2 0,1 0 0,40 1 0,21 4 0,-78-8 0,0 1 0,-1-1 0,1 1 0,-1 0 0,0 1 0,0 0 0,0 0 0,7 6 0,-7-5 0,0 0 0,0-1 0,0 0 0,0 0 0,1-1 0,-1 0 0,1 0 0,14 3 0,386 26 0,192-33 0,-555-1 0,0-3 0,0-1 0,0-2 0,66-22 0,141-32 0,-57 18 0,-164 34 0,0-2 0,35-18 0,-39 16 0,1 2 0,53-16 0,-28 19 0,0 3 0,1 1 0,-1 3 0,66 7 0,2-2 0,498-3 0,-616-1 0,0 1 0,0-1 0,0 1 0,0 0 0,0 0 0,-1 1 0,1-1 0,0 0 0,0 1 0,0 0 0,0 0 0,0 0 0,-1 0 0,1 0 0,0 0 0,-1 1 0,1-1 0,-1 1 0,0 0 0,1 0 0,-1 0 0,0 0 0,0 0 0,0 0 0,0 1 0,-1-1 0,1 0 0,-1 1 0,1 0 0,-1-1 0,0 1 0,0 0 0,0 0 0,0-1 0,0 1 0,-1 0 0,1 0 0,-1 0 0,0 0 0,0 5 0,0-2 0,1 5 0,0 1 0,1-1 0,0 1 0,0-1 0,7 16 0,-7-23 0,0 0 0,0 0 0,1-1 0,-1 1 0,1-1 0,0 1 0,0-1 0,0 0 0,1 0 0,-1 0 0,1-1 0,-1 1 0,1-1 0,0 0 0,0 0 0,0 0 0,0-1 0,6 2 0,28 8 0,0-3 0,1 0 0,74 3 0,122-12 0,-96-2 0,-94 2 0,0-1 0,63-12 0,-72 9-455,-1 1 0,38 1 0,-49 3-6371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6539-D9EB-4D93-99DE-F5BC33B887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F57FE-509F-4A8F-BC1E-98372F57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the various forms of supervision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F57FE-509F-4A8F-BC1E-98372F578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When an adult is arrested for an offense that requires a bail hearing the Judge will often set bail with conditions of release and then one without conditions of release (conditional v. non-conditional).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If the adult pays the lower amount, they may have conditions supervised by probation while their case is pending disposition.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F57FE-509F-4A8F-BC1E-98372F5781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2222625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2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8" y="1828801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1" y="3264409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Minnesota Association of County Probation Officers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4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50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4" y="589769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80" y="3809280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7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3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3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2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4" y="2486223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60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9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3" y="2509455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9" y="4837560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2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7" y="2509455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2" y="4837560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1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2257590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9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1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53590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295732"/>
            <a:ext cx="628813" cy="767687"/>
          </a:xfrm>
          <a:prstGeom prst="rect">
            <a:avLst/>
          </a:prstGeom>
        </p:spPr>
        <p:txBody>
          <a:bodyPr/>
          <a:lstStyle/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9" y="636550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Minnesota Association of County Probation Officers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7" y="295732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E80541F-67B9-44AB-B403-A69F487A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0.xml"/><Relationship Id="rId7" Type="http://schemas.openxmlformats.org/officeDocument/2006/relationships/customXml" Target="../ink/ink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u5BOhRubyY&amp;list=PLenPoRpFBtRwhH1AdQRcEU0nUNoRgoKiH&amp;index=10" TargetMode="External"/><Relationship Id="rId2" Type="http://schemas.openxmlformats.org/officeDocument/2006/relationships/hyperlink" Target="https://www.youtube.com/watch?v=J1KU4zRXPIQ&amp;list=PLenPoRpFBtRwhH1AdQRcEU0nUNoRgoKiH&amp;index=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K1VZm39s4M&amp;list=PLenPoRpFBtRwhH1AdQRcEU0nUNoRgoKiH&amp;index=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po.net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embership@MACPO.ne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f7msQekLs" TargetMode="External"/><Relationship Id="rId2" Type="http://schemas.openxmlformats.org/officeDocument/2006/relationships/hyperlink" Target="https://www.youtube.com/watch?v=iK4qgOhMG_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po.net/i4a/pages/index.cfm?pageid=32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4225" y="1143000"/>
            <a:ext cx="3739718" cy="2286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Probation 101</a:t>
            </a:r>
          </a:p>
        </p:txBody>
      </p:sp>
      <p:pic>
        <p:nvPicPr>
          <p:cNvPr id="5" name="Picture 4" descr="Shape, logo, circle&#10;&#10;Description automatically generated">
            <a:extLst>
              <a:ext uri="{FF2B5EF4-FFF2-40B4-BE49-F238E27FC236}">
                <a16:creationId xmlns:a16="http://schemas.microsoft.com/office/drawing/2014/main" id="{E3D2D189-02CE-87E7-6165-28BC92A9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96289"/>
            <a:ext cx="3959825" cy="4065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A245-F128-C0F2-FA41-5D27932E41E8}"/>
              </a:ext>
            </a:extLst>
          </p:cNvPr>
          <p:cNvSpPr txBox="1">
            <a:spLocks/>
          </p:cNvSpPr>
          <p:nvPr/>
        </p:nvSpPr>
        <p:spPr bwMode="gray">
          <a:xfrm>
            <a:off x="5321029" y="4371841"/>
            <a:ext cx="2846110" cy="10668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bg1"/>
                </a:solidFill>
              </a:rPr>
              <a:t>Developed By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Devin Petersen </a:t>
            </a:r>
            <a:r>
              <a:rPr lang="en-US" sz="1300" dirty="0">
                <a:solidFill>
                  <a:schemeClr val="bg1"/>
                </a:solidFill>
              </a:rPr>
              <a:t>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Pine County Probation</a:t>
            </a:r>
          </a:p>
        </p:txBody>
      </p:sp>
    </p:spTree>
    <p:extLst>
      <p:ext uri="{BB962C8B-B14F-4D97-AF65-F5344CB8AC3E}">
        <p14:creationId xmlns:p14="http://schemas.microsoft.com/office/powerpoint/2010/main" val="175227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5C0B-B441-9EB6-A1A8-26FCB106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Community Supervision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4744-4AB2-A0CB-8DA2-53E4EC6E1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0" y="1746391"/>
            <a:ext cx="4191000" cy="40427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broad term REFERRING </a:t>
            </a:r>
            <a:r>
              <a:rPr lang="en-US" sz="1600" b="1" dirty="0"/>
              <a:t>TO</a:t>
            </a:r>
            <a:r>
              <a:rPr lang="en-US" b="1" dirty="0"/>
              <a:t> </a:t>
            </a:r>
            <a:r>
              <a:rPr lang="en-US" sz="1600" b="1" dirty="0"/>
              <a:t>ALL </a:t>
            </a:r>
            <a:r>
              <a:rPr lang="en-US" b="1" dirty="0"/>
              <a:t>INDIVIDUALS on SUPERVISION: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Pretrial Conditional Release Supervision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Probation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Supervised  v. Administrative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Supervised Release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312F7-F1A8-910D-ED34-1F15FD6B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468F-ED52-B28B-FA65-80541E6A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25458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567D8C-C662-4238-C049-AD6E136B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Juvenile Supervision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2BC94-E50C-0D26-13A0-2616C54A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795" y="2057400"/>
            <a:ext cx="3352800" cy="3020343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Juvenile Petty Offenses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Truancy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Delinquency Cases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Extended Juvenile Jurisdiction (</a:t>
            </a:r>
            <a:r>
              <a:rPr lang="en-US" dirty="0" err="1"/>
              <a:t>EJJ</a:t>
            </a:r>
            <a:r>
              <a:rPr lang="en-US" dirty="0"/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255F4-E8F0-C53C-FBF5-CBFACB41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FFF37-292B-9883-0B1A-1EB172F4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54203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689D-54DF-54E2-EEF3-082CE084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Common Probationary Conditions </a:t>
            </a:r>
            <a:r>
              <a:rPr lang="en-US" sz="20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Youth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461D-B55E-1EEC-C4E6-91CF6786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37A6-0F60-7AF7-5D3A-9F2F62A8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5DB1ED-314A-AEDA-A368-8A29B1670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604641"/>
              </p:ext>
            </p:extLst>
          </p:nvPr>
        </p:nvGraphicFramePr>
        <p:xfrm>
          <a:off x="936981" y="2337748"/>
          <a:ext cx="72700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78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AADF9B-46F3-0FC1-C1C0-5E476A6F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Adult Supervision	</a:t>
            </a:r>
            <a:endParaRPr lang="en-US" b="1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C6094D-556C-CA44-C2B3-54B2CAFC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400" y="2257589"/>
            <a:ext cx="4268680" cy="30203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Pre-Trial Conditional Release Supervision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Diversion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Probation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/>
              <a:t>Administrative  v. Supervised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Supervised Release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1ECC-9A7D-651A-C42E-A39ECFF9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4687-ABB5-F20D-5B3C-1C503B74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94716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8016-F960-99D9-7A2A-7FD15158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Pretrial Stage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5C02B-70C1-3FB2-072E-49D1E743C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946084"/>
              </p:ext>
            </p:extLst>
          </p:nvPr>
        </p:nvGraphicFramePr>
        <p:xfrm>
          <a:off x="1828800" y="2209800"/>
          <a:ext cx="6477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32A63-0CB3-53FC-2E87-44BA33E1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A10C-66DA-0F62-3605-2A6530D8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74961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88016-F960-99D9-7A2A-7FD15158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Community Supervision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5C02B-70C1-3FB2-072E-49D1E743C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30092"/>
              </p:ext>
            </p:extLst>
          </p:nvPr>
        </p:nvGraphicFramePr>
        <p:xfrm>
          <a:off x="681638" y="1542356"/>
          <a:ext cx="7848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32A63-0CB3-53FC-2E87-44BA33E1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A10C-66DA-0F62-3605-2A6530D8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56850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AADF9B-46F3-0FC1-C1C0-5E476A6F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Adult Supervision	- Caseloads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C6094D-556C-CA44-C2B3-54B2CAFC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9480" y="1475833"/>
            <a:ext cx="3400758" cy="390633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“Units”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Pretrial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Transfer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Cognitive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Domestic Violence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Drug Court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Gender-Specific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DWI/ISP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Mixed/Combination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2D7ED-FFEF-FBC7-6FDC-7BBFCD91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9FFF6-2BDC-4A62-D965-80660F22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46814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Adult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Offenses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399" y="2971800"/>
            <a:ext cx="6343201" cy="2057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Misdemeanor offenses have a jail time of no more than 90 days and a fine not to exceed $1000.</a:t>
            </a:r>
          </a:p>
          <a:p>
            <a:pPr algn="ctr"/>
            <a:r>
              <a:rPr lang="en-US" dirty="0"/>
              <a:t>Gross Misdemeanor offenses have a jail time of no more than 364 and a fine not to exceed $3000.</a:t>
            </a:r>
          </a:p>
          <a:p>
            <a:pPr algn="ctr"/>
            <a:r>
              <a:rPr lang="en-US" dirty="0"/>
              <a:t>Felony offenses have a prison term with a minimum of 365 days.</a:t>
            </a:r>
          </a:p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B11B-607D-E75B-FD0D-DFCFB4B8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63C50-5B1F-C60C-F217-74649097A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05284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689D-54DF-54E2-EEF3-082CE084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Common Probationary Conditions </a:t>
            </a:r>
            <a:r>
              <a:rPr lang="en-US" sz="20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Adults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4461D-B55E-1EEC-C4E6-91CF6786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70786" y="6515552"/>
            <a:ext cx="990599" cy="228659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37A6-0F60-7AF7-5D3A-9F2F62A8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515552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25DB1ED-314A-AEDA-A368-8A29B1670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2793948"/>
              </p:ext>
            </p:extLst>
          </p:nvPr>
        </p:nvGraphicFramePr>
        <p:xfrm>
          <a:off x="936981" y="2337748"/>
          <a:ext cx="72700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1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Apprehension &amp; Detention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321" y="2655032"/>
            <a:ext cx="5915358" cy="2692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If an adult or juvenile (delinquency Offenses’ only) is in violation of their conditions an Agent has the authority to issue Apprehension and Detention Orders (A&amp;D’s).</a:t>
            </a:r>
          </a:p>
          <a:p>
            <a:r>
              <a:rPr lang="en-US" b="1" dirty="0"/>
              <a:t>A &amp; D </a:t>
            </a:r>
            <a:r>
              <a:rPr lang="en-US" dirty="0"/>
              <a:t>= Probation Warrant</a:t>
            </a:r>
          </a:p>
          <a:p>
            <a:r>
              <a:rPr lang="en-US" dirty="0"/>
              <a:t>When an offender is picked-up on an A&amp;D they must be seen within 72 hours, not including weekends and holidays.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53B1-7709-3856-551D-923FF186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AE69-C598-5322-A3D5-0BD4ECD1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1814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7086-2294-C517-346A-2A06D998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34" y="1600200"/>
            <a:ext cx="3090672" cy="3677732"/>
          </a:xfrm>
        </p:spPr>
        <p:txBody>
          <a:bodyPr/>
          <a:lstStyle/>
          <a:p>
            <a:r>
              <a:rPr lang="en-US" b="1" dirty="0"/>
              <a:t>Interested </a:t>
            </a:r>
            <a:r>
              <a:rPr lang="en-US" sz="2000" b="1" dirty="0"/>
              <a:t>in</a:t>
            </a:r>
            <a:r>
              <a:rPr lang="en-US" b="1" dirty="0"/>
              <a:t> Becoming </a:t>
            </a:r>
            <a:r>
              <a:rPr lang="en-US" sz="2000" b="1" dirty="0"/>
              <a:t>an</a:t>
            </a:r>
            <a:r>
              <a:rPr lang="en-US" b="1" dirty="0"/>
              <a:t> Agent?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BA5C7-2A96-177F-A3EA-5D46786A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3DD90-5196-AB53-B7AC-1A4E2401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41A3FB6-7687-B57A-A1DD-EDA4ED5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918795"/>
              </p:ext>
            </p:extLst>
          </p:nvPr>
        </p:nvGraphicFramePr>
        <p:xfrm>
          <a:off x="4876800" y="1371600"/>
          <a:ext cx="403695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64746F-EE1B-BFE0-3613-DD990E4DECCE}"/>
              </a:ext>
            </a:extLst>
          </p:cNvPr>
          <p:cNvSpPr txBox="1"/>
          <p:nvPr/>
        </p:nvSpPr>
        <p:spPr>
          <a:xfrm>
            <a:off x="7010400" y="4094714"/>
            <a:ext cx="1976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Power Trips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Time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Setting Boundaries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Recognizing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Organization</a:t>
            </a:r>
          </a:p>
          <a:p>
            <a:pPr lvl="0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6E246-D07B-40B7-029F-F884D6382F6B}"/>
              </a:ext>
            </a:extLst>
          </p:cNvPr>
          <p:cNvSpPr txBox="1"/>
          <p:nvPr/>
        </p:nvSpPr>
        <p:spPr>
          <a:xfrm>
            <a:off x="5034184" y="4107269"/>
            <a:ext cx="1976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Relationship Building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Communication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Writing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Critical Thinking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Organizational Skills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Emotional Stability</a:t>
            </a:r>
          </a:p>
          <a:p>
            <a:pPr lvl="0">
              <a:lnSpc>
                <a:spcPct val="10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46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540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en-US" sz="5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DD45457-1AA0-8213-49E8-FF91116B4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60" y="1114621"/>
            <a:ext cx="4154309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6C4C4D-857D-31CD-844B-2D32A879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AB5DB9-9B11-4BFC-F9E5-2DDE0596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40096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Actuarial Risk Assessments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2BC0F78B-0D46-D5B5-D7FD-B6D50A3A3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688985"/>
              </p:ext>
            </p:extLst>
          </p:nvPr>
        </p:nvGraphicFramePr>
        <p:xfrm>
          <a:off x="965200" y="2324100"/>
          <a:ext cx="7219037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3729B-C5B7-BD3F-F7FC-60D7A3D9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6BBB1-116D-1F38-E8C1-BDFCC443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633574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Probation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721" y="2731232"/>
            <a:ext cx="5610558" cy="254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Bail Evaluations</a:t>
            </a:r>
          </a:p>
          <a:p>
            <a:r>
              <a:rPr lang="en-US" dirty="0"/>
              <a:t>Pre-Sentence Investigation (adults)</a:t>
            </a:r>
          </a:p>
          <a:p>
            <a:r>
              <a:rPr lang="en-US" dirty="0"/>
              <a:t>Pre-Dispositional Reports (juveniles)</a:t>
            </a:r>
          </a:p>
          <a:p>
            <a:r>
              <a:rPr lang="en-US" dirty="0"/>
              <a:t>Sentencing Guidelines Worksheets</a:t>
            </a:r>
          </a:p>
          <a:p>
            <a:r>
              <a:rPr lang="en-US" dirty="0"/>
              <a:t>Probation Violation Sanctions Agreements</a:t>
            </a:r>
          </a:p>
          <a:p>
            <a:r>
              <a:rPr lang="en-US" dirty="0"/>
              <a:t>Probation Violation Reports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499B-DB53-0620-807B-2DDB37BE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C9BB5-B728-9C07-0B90-F62640E8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32647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Minnesota Pretrial Assessment Tool: </a:t>
            </a:r>
            <a:b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MNPAT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F93346-99E3-6E5B-DAF0-0DA24A50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12" y="1114621"/>
            <a:ext cx="3703005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061595C-3ED9-F782-ABBC-D248C53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442D0F8-0D51-EA10-C12E-D087E54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54492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Minnesota Pretrial Assessment Tool: </a:t>
            </a:r>
            <a:b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MNPAT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103784-2E6C-1A88-7509-E9AE4BF0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0" y="1114621"/>
            <a:ext cx="3726149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F7EF1A6-739C-686E-A079-3B1DB34B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AD7753-3E26-BB59-0A65-E0A24FE4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777216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887A-10FF-981D-A8B6-A8BFE35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Pre-Sentence</a:t>
            </a:r>
            <a:r>
              <a:rPr lang="en-US" sz="26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Investigation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93C7529-22D5-6E53-EFC8-9ACD9D18C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35" y="1114621"/>
            <a:ext cx="4628758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B7D0E54-BB68-A223-6464-76641086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07112D-14B9-7623-A04C-8D5A227C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335543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7BDF62-06D0-565D-058B-F93FC701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Pre-Sentence Investigation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FA143E-FA5C-71EA-A1CB-97203BE9B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2" y="1174677"/>
            <a:ext cx="4832385" cy="45086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36DEB29-37C4-AA4B-635C-E1FA8FAF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B575F19-8C76-CB56-ED12-FD422DFD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81896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4C4D82-1403-6B2B-AA9C-9AE34357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241266"/>
            <a:ext cx="237076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Pre-Sentence Investigation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A5C5B05D-2DA0-9214-96EF-C7C23B6F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2" y="1580613"/>
            <a:ext cx="4832385" cy="36967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EB879F5-49B1-5C7E-D7CD-8709EBF4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50377BA-D02E-2CC1-B30C-1A6A4894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22306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0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68" name="Rectangle 41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Oval 42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Oval 43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Oval 44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Rectangle 47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4" name="Group 4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51" name="Rectangle 5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1962A34A-35E0-AFF5-0763-7347FB28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815" y="1370143"/>
            <a:ext cx="4793452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b="1" dirty="0">
                <a:solidFill>
                  <a:schemeClr val="tx1"/>
                </a:solidFill>
              </a:rPr>
              <a:t>Behavior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B1EEB3-D6E6-666B-B555-20CA5146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95" y="1370143"/>
            <a:ext cx="2184819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700" dirty="0">
                <a:solidFill>
                  <a:schemeClr val="tx1"/>
                </a:solidFill>
              </a:rPr>
              <a:t>What community supervision is all about!</a:t>
            </a:r>
          </a:p>
        </p:txBody>
      </p:sp>
      <p:cxnSp>
        <p:nvCxnSpPr>
          <p:cNvPr id="76" name="Straight Connector 5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F8D31E-502B-F7B1-BEEB-E4814996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C4350D-5635-F681-2B06-BFE15BDD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2381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895FD39-206F-169F-3A6C-5CAF099F1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09016"/>
              </p:ext>
            </p:extLst>
          </p:nvPr>
        </p:nvGraphicFramePr>
        <p:xfrm>
          <a:off x="-1066800" y="609600"/>
          <a:ext cx="102108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37165CB-CA32-DB83-6C85-8E80900362FC}"/>
              </a:ext>
            </a:extLst>
          </p:cNvPr>
          <p:cNvSpPr txBox="1">
            <a:spLocks/>
          </p:cNvSpPr>
          <p:nvPr/>
        </p:nvSpPr>
        <p:spPr>
          <a:xfrm>
            <a:off x="7539639" y="636550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3E773CA-7F32-5C3E-44AD-05CB4E3D8571}"/>
              </a:ext>
            </a:extLst>
          </p:cNvPr>
          <p:cNvSpPr txBox="1">
            <a:spLocks/>
          </p:cNvSpPr>
          <p:nvPr/>
        </p:nvSpPr>
        <p:spPr>
          <a:xfrm>
            <a:off x="590844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Minnesota Association of County Probation Officers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44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YOU</a:t>
            </a:r>
            <a:r>
              <a:rPr lang="en-US" sz="3600" dirty="0">
                <a:solidFill>
                  <a:schemeClr val="bg1"/>
                </a:solidFill>
              </a:rPr>
              <a:t> know about community supervision?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4F32-DA6A-A30D-9249-606DCEBB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6C2C9-A7C7-7253-65C7-294FF2AC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7805508C-6E0E-7270-4D43-8D0474CB0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06434"/>
              </p:ext>
            </p:extLst>
          </p:nvPr>
        </p:nvGraphicFramePr>
        <p:xfrm>
          <a:off x="4724400" y="1295400"/>
          <a:ext cx="4267200" cy="49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46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DD8A81-9B54-7B5D-56AB-5BB75A50E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204"/>
              </p:ext>
            </p:extLst>
          </p:nvPr>
        </p:nvGraphicFramePr>
        <p:xfrm>
          <a:off x="533400" y="917197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E75E05-2A07-6968-2BEF-A51875BEF761}"/>
              </a:ext>
            </a:extLst>
          </p:cNvPr>
          <p:cNvSpPr/>
          <p:nvPr/>
        </p:nvSpPr>
        <p:spPr>
          <a:xfrm rot="18326338">
            <a:off x="454421" y="3956774"/>
            <a:ext cx="25641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70E93-CFA3-AD2B-7DAC-1D0DF6A78FBE}"/>
              </a:ext>
            </a:extLst>
          </p:cNvPr>
          <p:cNvSpPr/>
          <p:nvPr/>
        </p:nvSpPr>
        <p:spPr>
          <a:xfrm rot="18326338">
            <a:off x="2467806" y="1315939"/>
            <a:ext cx="25641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External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2669C4-70BA-BD6C-539E-28FAD3602EC1}"/>
                  </a:ext>
                </a:extLst>
              </p14:cNvPr>
              <p14:cNvContentPartPr/>
              <p14:nvPr/>
            </p14:nvContentPartPr>
            <p14:xfrm>
              <a:off x="1020240" y="2647181"/>
              <a:ext cx="7103520" cy="145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2669C4-70BA-BD6C-539E-28FAD3602E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160" y="2628101"/>
                <a:ext cx="7141320" cy="183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1CBA4042-C8E4-BD6B-7B56-840CA99F7237}"/>
              </a:ext>
            </a:extLst>
          </p:cNvPr>
          <p:cNvSpPr txBox="1">
            <a:spLocks/>
          </p:cNvSpPr>
          <p:nvPr/>
        </p:nvSpPr>
        <p:spPr>
          <a:xfrm>
            <a:off x="7539639" y="636550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2023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B8D018-CBC7-4924-D116-B1196DFE2D22}"/>
              </a:ext>
            </a:extLst>
          </p:cNvPr>
          <p:cNvSpPr txBox="1">
            <a:spLocks/>
          </p:cNvSpPr>
          <p:nvPr/>
        </p:nvSpPr>
        <p:spPr>
          <a:xfrm>
            <a:off x="590844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CADE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Minnesota Association of County Probation Officers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CADE4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0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6B8F-6ED1-6BE3-6678-3A8ED107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RNR</a:t>
            </a:r>
            <a:r>
              <a:rPr lang="en-US" b="1" dirty="0">
                <a:solidFill>
                  <a:schemeClr val="bg1"/>
                </a:solidFill>
              </a:rPr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CA706-9EA2-1323-EA32-B59203AB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399" y="2400299"/>
            <a:ext cx="6343201" cy="35306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Risk Principle</a:t>
            </a:r>
          </a:p>
          <a:p>
            <a:pPr lvl="1"/>
            <a:r>
              <a:rPr lang="en-US" dirty="0"/>
              <a:t>Correctional interventions should target (specific) risk factors most likely to influence criminal behavior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b="1" dirty="0"/>
              <a:t>Need Principle</a:t>
            </a:r>
          </a:p>
          <a:p>
            <a:pPr lvl="1"/>
            <a:r>
              <a:rPr lang="en-US" dirty="0"/>
              <a:t>Correctional interventions are most effective when based on research-supported models and tailored to individual personality characteristics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b="1" dirty="0"/>
              <a:t>Responsivity Principle</a:t>
            </a:r>
          </a:p>
          <a:p>
            <a:pPr lvl="1"/>
            <a:r>
              <a:rPr lang="en-US" dirty="0"/>
              <a:t>Correctional interventions should be matched with risk level, with more intensive interventions reserved for medium-to-high risk clients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52A9-835F-556B-DD6D-E25DE23F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2525-3640-F7B4-A590-7FD421B3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497798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5E48-0E45-6948-5039-D572C1AD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Agent Toolbox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49C70-DC8D-3A94-3A09-FC08B16B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931E-EAF0-B548-329E-AE793F45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0BC949-9FD5-23B0-2FEA-A06F55496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507150"/>
              </p:ext>
            </p:extLst>
          </p:nvPr>
        </p:nvGraphicFramePr>
        <p:xfrm>
          <a:off x="1257300" y="2286000"/>
          <a:ext cx="66294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396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5D6F-5D6A-9E38-3EAC-CF181616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</a:t>
            </a:r>
            <a:r>
              <a:rPr lang="en-US" sz="2400" b="1" dirty="0"/>
              <a:t>of</a:t>
            </a:r>
            <a:r>
              <a:rPr lang="en-US" b="1" dirty="0"/>
              <a:t> Evidence-Based Interventions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22E5-6C4C-9FA2-7A49-60401760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CA60-B6AC-B14C-1454-3D0FFD75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AA185C-795F-D0F8-067E-9DD316DC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80" y="2480705"/>
            <a:ext cx="7422440" cy="30818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Cost-Benefit Analysis</a:t>
            </a:r>
            <a:endParaRPr lang="en-US" b="1" dirty="0"/>
          </a:p>
          <a:p>
            <a:pPr lvl="1"/>
            <a:r>
              <a:rPr lang="en-US" dirty="0"/>
              <a:t>2:01:48 – 2:47:10</a:t>
            </a:r>
          </a:p>
          <a:p>
            <a:r>
              <a:rPr lang="en-US" b="1" dirty="0">
                <a:hlinkClick r:id="rId3"/>
              </a:rPr>
              <a:t>Antisocial Thinking Carey Guide</a:t>
            </a:r>
            <a:endParaRPr lang="en-US" b="1" dirty="0"/>
          </a:p>
          <a:p>
            <a:pPr lvl="1"/>
            <a:r>
              <a:rPr lang="en-US" dirty="0"/>
              <a:t>1:52:10 – 2:14:55</a:t>
            </a:r>
          </a:p>
          <a:p>
            <a:r>
              <a:rPr lang="en-US" b="1" dirty="0">
                <a:hlinkClick r:id="rId4"/>
              </a:rPr>
              <a:t>Moving from Chaos to Focus on Driver</a:t>
            </a:r>
            <a:endParaRPr lang="en-US" b="1" dirty="0"/>
          </a:p>
          <a:p>
            <a:r>
              <a:rPr lang="en-US" b="1" dirty="0">
                <a:hlinkClick r:id="rId2"/>
              </a:rPr>
              <a:t>Carey Guide – Interpersonal Skills: Expanding Social Network</a:t>
            </a:r>
            <a:endParaRPr lang="en-US" b="1" dirty="0"/>
          </a:p>
          <a:p>
            <a:pPr lvl="1"/>
            <a:r>
              <a:rPr lang="en-US" dirty="0"/>
              <a:t>1:03</a:t>
            </a:r>
            <a:r>
              <a:rPr lang="en-US" dirty="0">
                <a:sym typeface="Wingdings" panose="05000000000000000000" pitchFamily="2" charset="2"/>
              </a:rPr>
              <a:t>:00 – 1:45:12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74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5250AD-E4F5-12B4-0257-7C635529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748" y="2289349"/>
            <a:ext cx="3005922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Why </a:t>
            </a:r>
            <a:br>
              <a:rPr lang="en-US" sz="4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8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Join MACPO?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F9ACD-C506-55BB-071C-6526AD96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832" y="6391838"/>
            <a:ext cx="2894846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800" b="0" i="0" kern="1200">
                <a:latin typeface="+mn-lt"/>
                <a:ea typeface="+mn-ea"/>
                <a:cs typeface="+mn-cs"/>
              </a:rPr>
              <a:t>Minnesota Association of County Probation Officers</a:t>
            </a:r>
          </a:p>
        </p:txBody>
      </p:sp>
      <p:pic>
        <p:nvPicPr>
          <p:cNvPr id="12" name="Picture 11" descr="Shape, logo, circle&#10;&#10;Description automatically generated">
            <a:extLst>
              <a:ext uri="{FF2B5EF4-FFF2-40B4-BE49-F238E27FC236}">
                <a16:creationId xmlns:a16="http://schemas.microsoft.com/office/drawing/2014/main" id="{DC5944D1-EFB2-B7A4-4CD5-84916A27B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" y="1113063"/>
            <a:ext cx="4508530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E5F0-1B4F-B404-2F26-527CD31A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9828" y="6391838"/>
            <a:ext cx="74294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00" b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183115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MACPO – Membership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80" y="2514599"/>
            <a:ext cx="7896558" cy="34162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/>
              <a:t>Supports the preservation and expansion of community supervision agencies in Minnesota</a:t>
            </a:r>
          </a:p>
          <a:p>
            <a:pPr algn="just"/>
            <a:r>
              <a:rPr lang="en-US" dirty="0"/>
              <a:t>$15 per year ($10 if pay via check) for student memberships</a:t>
            </a:r>
          </a:p>
          <a:p>
            <a:pPr algn="just"/>
            <a:r>
              <a:rPr lang="en-US" dirty="0"/>
              <a:t>Access to MACPO trainings at reduced cost</a:t>
            </a:r>
          </a:p>
          <a:p>
            <a:pPr algn="just"/>
            <a:r>
              <a:rPr lang="en-US" dirty="0"/>
              <a:t>$750 scholarship offered to students (must be MACPO members) majoring in Criminal Justice or a related field</a:t>
            </a:r>
          </a:p>
          <a:p>
            <a:pPr algn="just"/>
            <a:r>
              <a:rPr lang="en-US" dirty="0"/>
              <a:t>Email Blasts/MACPOST</a:t>
            </a:r>
          </a:p>
          <a:p>
            <a:pPr algn="just"/>
            <a:r>
              <a:rPr lang="en-US" dirty="0"/>
              <a:t>NETWORKING with Probation Agents – CONNECTIONS!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BDB9-5D19-0C94-4CD6-8E66903F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C748-1970-2DD4-2275-0F5411DF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1570507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6036-413E-D397-EBA1-655D3DF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94" y="853629"/>
            <a:ext cx="6343672" cy="70986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MAPCO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46D2-F768-F38E-F783-D814D53A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338" y="2590800"/>
            <a:ext cx="6323324" cy="2438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hlinkClick r:id="rId2"/>
              </a:rPr>
              <a:t>Website – Click Here</a:t>
            </a: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sz="1600" dirty="0"/>
              <a:t>Scholarship</a:t>
            </a:r>
          </a:p>
          <a:p>
            <a:r>
              <a:rPr lang="en-US" sz="1600" dirty="0"/>
              <a:t>Jobs</a:t>
            </a:r>
          </a:p>
          <a:p>
            <a:r>
              <a:rPr lang="en-US" sz="1600" dirty="0"/>
              <a:t>Internships</a:t>
            </a:r>
          </a:p>
          <a:p>
            <a:r>
              <a:rPr lang="en-US" sz="1600" dirty="0"/>
              <a:t>Merchandise</a:t>
            </a:r>
            <a:endParaRPr lang="en-US" sz="1400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D846-94B6-3A41-8160-580E5997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31C22-E029-E7BC-C5DA-E2974D86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998471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1"/>
            <a:ext cx="6296360" cy="7098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Advice </a:t>
            </a:r>
            <a:r>
              <a:rPr lang="en-US" sz="22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Breaking </a:t>
            </a:r>
            <a:r>
              <a:rPr lang="en-US" sz="2200" b="1" dirty="0">
                <a:solidFill>
                  <a:schemeClr val="bg1"/>
                </a:solidFill>
              </a:rPr>
              <a:t>into the </a:t>
            </a:r>
            <a:r>
              <a:rPr lang="en-US" b="1" dirty="0">
                <a:solidFill>
                  <a:schemeClr val="bg1"/>
                </a:solidFill>
              </a:rPr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20" y="2362200"/>
            <a:ext cx="7134559" cy="38862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1600" b="1" dirty="0"/>
              <a:t>Probation Agents in Minnesota must</a:t>
            </a:r>
            <a:r>
              <a:rPr lang="en-US" sz="1600" dirty="0"/>
              <a:t>:</a:t>
            </a:r>
          </a:p>
          <a:p>
            <a:pPr lvl="1"/>
            <a:r>
              <a:rPr lang="en-US" sz="1400" dirty="0"/>
              <a:t>Complete probation internship </a:t>
            </a:r>
            <a:r>
              <a:rPr lang="en-US" sz="1400" b="1" dirty="0"/>
              <a:t>and</a:t>
            </a:r>
            <a:r>
              <a:rPr lang="en-US" sz="1400" dirty="0"/>
              <a:t> their 4-year degree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Positions that will prepare you for Probation Work:</a:t>
            </a:r>
          </a:p>
          <a:p>
            <a:pPr lvl="1"/>
            <a:r>
              <a:rPr lang="en-US" sz="1400" dirty="0"/>
              <a:t>Probation Internship</a:t>
            </a:r>
          </a:p>
          <a:p>
            <a:pPr lvl="1"/>
            <a:r>
              <a:rPr lang="en-US" sz="1400" b="1" u="sng" dirty="0"/>
              <a:t>Anything</a:t>
            </a:r>
            <a:r>
              <a:rPr lang="en-US" sz="1400" dirty="0"/>
              <a:t> related to Mental Health and/or Case Management</a:t>
            </a:r>
          </a:p>
          <a:p>
            <a:pPr lvl="1"/>
            <a:r>
              <a:rPr lang="en-US" sz="1400" dirty="0"/>
              <a:t>Treatment Centers, Detoxification Facilities, and/or Homeless Shelters</a:t>
            </a:r>
          </a:p>
          <a:p>
            <a:pPr lvl="1"/>
            <a:r>
              <a:rPr lang="en-US" sz="1400" dirty="0"/>
              <a:t>Jail/Court Experience</a:t>
            </a:r>
          </a:p>
          <a:p>
            <a:pPr lvl="2"/>
            <a:r>
              <a:rPr lang="en-US" sz="1200" dirty="0"/>
              <a:t>Guardian ad Litem</a:t>
            </a:r>
          </a:p>
          <a:p>
            <a:pPr lvl="2"/>
            <a:r>
              <a:rPr lang="en-US" sz="1200" dirty="0"/>
              <a:t>Victim Advocate</a:t>
            </a:r>
          </a:p>
          <a:p>
            <a:pPr lvl="2"/>
            <a:r>
              <a:rPr lang="en-US" sz="1200" dirty="0"/>
              <a:t>Correctional Officers</a:t>
            </a:r>
          </a:p>
          <a:p>
            <a:pPr lvl="2"/>
            <a:r>
              <a:rPr lang="en-US" sz="1200" dirty="0"/>
              <a:t>Social Work</a:t>
            </a:r>
          </a:p>
          <a:p>
            <a:pPr lvl="2"/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51572-AF3D-7CEE-8CEA-AFD8E6ED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6195-5744-68BB-27FF-A5994AEC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4217827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6195-5744-68BB-27FF-A5994AEC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7C94521-BF4F-C65A-E1C5-369AF3321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681897"/>
              </p:ext>
            </p:extLst>
          </p:nvPr>
        </p:nvGraphicFramePr>
        <p:xfrm>
          <a:off x="480942" y="2362200"/>
          <a:ext cx="804929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C2F0982-8A0D-F151-EF7F-80FAEDE6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101"/>
            <a:ext cx="6296360" cy="7098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Advice </a:t>
            </a:r>
            <a:r>
              <a:rPr lang="en-US" sz="2400" b="1" dirty="0">
                <a:solidFill>
                  <a:schemeClr val="bg1"/>
                </a:solidFill>
              </a:rPr>
              <a:t>for</a:t>
            </a:r>
            <a:r>
              <a:rPr lang="en-US" b="1" dirty="0">
                <a:solidFill>
                  <a:schemeClr val="bg1"/>
                </a:solidFill>
              </a:rPr>
              <a:t> Breaking </a:t>
            </a:r>
            <a:r>
              <a:rPr lang="en-US" sz="2200" b="1" dirty="0">
                <a:solidFill>
                  <a:schemeClr val="bg1"/>
                </a:solidFill>
              </a:rPr>
              <a:t>into the </a:t>
            </a:r>
            <a:r>
              <a:rPr lang="en-US" b="1" dirty="0">
                <a:solidFill>
                  <a:schemeClr val="bg1"/>
                </a:solidFill>
              </a:rPr>
              <a:t>Field – KNOW THESE THINGS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663C9-59C5-44D7-F315-22934E28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40576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8904" y="2332991"/>
            <a:ext cx="3548621" cy="276900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900" b="1" u="sng" dirty="0">
                <a:solidFill>
                  <a:schemeClr val="bg1"/>
                </a:solidFill>
              </a:rPr>
              <a:t>Questions?</a:t>
            </a: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Membership@MACPO.net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9BF4F-FA69-4E06-93B5-C5B81BD7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5624" y="396837"/>
            <a:ext cx="4838627" cy="6058999"/>
            <a:chOff x="423332" y="396837"/>
            <a:chExt cx="6451504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9C4CA6-15F9-4BC3-936C-F4C75E36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593738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79461D6-F966-4977-B19A-EA3390368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20109CC-85DE-4FEB-89DA-3E04B810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Shape, logo, circle&#10;&#10;Description automatically generated">
            <a:extLst>
              <a:ext uri="{FF2B5EF4-FFF2-40B4-BE49-F238E27FC236}">
                <a16:creationId xmlns:a16="http://schemas.microsoft.com/office/drawing/2014/main" id="{E3D2D189-02CE-87E7-6165-28BC92A9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2" y="1510261"/>
            <a:ext cx="3737803" cy="38374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0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08" y="914402"/>
            <a:ext cx="6343672" cy="7098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Probation </a:t>
            </a:r>
            <a:r>
              <a:rPr lang="en-US" sz="2400" b="1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. . 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399" y="2666998"/>
            <a:ext cx="6676801" cy="289560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Minnesota Statute 609.02</a:t>
            </a:r>
          </a:p>
          <a:p>
            <a:pPr lvl="1"/>
            <a:r>
              <a:rPr lang="en-US" dirty="0"/>
              <a:t>A court-ordered sanction involving community supervision</a:t>
            </a:r>
          </a:p>
          <a:p>
            <a:pPr lvl="1"/>
            <a:r>
              <a:rPr lang="en-US" dirty="0"/>
              <a:t>Alternative to confinement</a:t>
            </a:r>
          </a:p>
          <a:p>
            <a:pPr lvl="1"/>
            <a:r>
              <a:rPr lang="en-US" dirty="0"/>
              <a:t>Purpose of probation:</a:t>
            </a:r>
          </a:p>
          <a:p>
            <a:pPr lvl="2"/>
            <a:r>
              <a:rPr lang="en-US" dirty="0"/>
              <a:t>Deter further criminal behavior</a:t>
            </a:r>
          </a:p>
          <a:p>
            <a:pPr lvl="2"/>
            <a:r>
              <a:rPr lang="en-US" dirty="0"/>
              <a:t>Provide reparation for crime victims/communities</a:t>
            </a:r>
          </a:p>
          <a:p>
            <a:pPr lvl="2"/>
            <a:r>
              <a:rPr lang="en-US" dirty="0"/>
              <a:t>Provide individuals an opportunity for rehabilitation</a:t>
            </a:r>
          </a:p>
          <a:p>
            <a:pPr lvl="2"/>
            <a:r>
              <a:rPr lang="en-US" dirty="0"/>
              <a:t>Punishment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1421-A97D-A2C0-2F40-5235EE1A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2CBA3-0382-91EC-28CE-D32F1FB6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79145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82" y="3739568"/>
            <a:ext cx="8169820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</a:t>
            </a:r>
            <a:b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Probation Agent?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A0340-EEB8-118F-3232-1851B618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22" y="944425"/>
            <a:ext cx="5786382" cy="2496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B0CBA2-B86E-9319-72D3-D0C8F660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17424-1D3E-FE14-0A9E-B3601C58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39769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82" y="3739568"/>
            <a:ext cx="8169820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</a:t>
            </a:r>
            <a:b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3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Probation Agent?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1B996-E8E0-F709-3C57-BAA840D4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22" y="1317404"/>
            <a:ext cx="5786382" cy="17503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C30796-C207-A6B8-DA64-FCA5ABFC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4EC07E-ABEC-8E5D-365D-4B3867BC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87513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537" y="1600200"/>
            <a:ext cx="3101765" cy="365760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  <a:hlinkClick r:id="rId2"/>
              </a:rPr>
              <a:t>Juvenile Agent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  <a:hlinkClick r:id="rId3"/>
              </a:rPr>
              <a:t>Adult Agent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610B2F-26D6-F1CB-650D-FA4315B27EB3}"/>
              </a:ext>
            </a:extLst>
          </p:cNvPr>
          <p:cNvSpPr txBox="1">
            <a:spLocks/>
          </p:cNvSpPr>
          <p:nvPr/>
        </p:nvSpPr>
        <p:spPr bwMode="gray">
          <a:xfrm>
            <a:off x="1292353" y="3498547"/>
            <a:ext cx="6619243" cy="147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9BB0ED9-C704-2774-B375-A42C951E0B30}"/>
              </a:ext>
            </a:extLst>
          </p:cNvPr>
          <p:cNvSpPr txBox="1">
            <a:spLocks/>
          </p:cNvSpPr>
          <p:nvPr/>
        </p:nvSpPr>
        <p:spPr bwMode="gray">
          <a:xfrm>
            <a:off x="144828" y="1714500"/>
            <a:ext cx="4751826" cy="342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</a:rPr>
              <a:t>Probation 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is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“Bridging the Gap” </a:t>
            </a:r>
            <a:r>
              <a:rPr lang="en-US" sz="2800" dirty="0">
                <a:solidFill>
                  <a:schemeClr val="bg1"/>
                </a:solidFill>
              </a:rPr>
              <a:t>between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Social Work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&amp;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Law Enforcement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674B44D6-BE15-5982-1E10-CBDF9E97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0358EC61-40F5-D9F9-D187-61F78E59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348377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285059" y="402165"/>
            <a:ext cx="454143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15324" y="2958541"/>
            <a:ext cx="6053670" cy="940919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4390995-C204-99D1-F481-9487E0AC0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021147"/>
              </p:ext>
            </p:extLst>
          </p:nvPr>
        </p:nvGraphicFramePr>
        <p:xfrm>
          <a:off x="3895725" y="808038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id="{7BF5C84E-14E2-C1FD-F4CC-14553C65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7" y="1001115"/>
            <a:ext cx="3208776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Collaboration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8FB2DB-3E52-0343-A438-EE391640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0F1CA9-052B-46FB-F530-430EF4BA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98440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9144000" cy="6867027"/>
            <a:chOff x="0" y="-2373"/>
            <a:chExt cx="12192000" cy="6867027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2689D-54DF-54E2-EEF3-082CE084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843" y="2459901"/>
            <a:ext cx="2866102" cy="1935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 Supervision</a:t>
            </a:r>
            <a:br>
              <a:rPr lang="en-US" sz="3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Minnesota</a:t>
            </a:r>
          </a:p>
        </p:txBody>
      </p:sp>
      <p:pic>
        <p:nvPicPr>
          <p:cNvPr id="1026" name="Picture 2" descr="A map of minnesota with blue square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508BA83-303B-4B99-0C70-412A32C8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255" y="1113063"/>
            <a:ext cx="4235313" cy="46287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E17D48-3739-930A-797E-81CC857B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9639" y="6365501"/>
            <a:ext cx="990599" cy="228659"/>
          </a:xfrm>
        </p:spPr>
        <p:txBody>
          <a:bodyPr/>
          <a:lstStyle/>
          <a:p>
            <a:r>
              <a:rPr lang="en-US"/>
              <a:t>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D15E81-6AAD-75BA-D620-CDB11EE5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844" y="6365498"/>
            <a:ext cx="3859795" cy="228660"/>
          </a:xfrm>
        </p:spPr>
        <p:txBody>
          <a:bodyPr/>
          <a:lstStyle/>
          <a:p>
            <a:r>
              <a:rPr lang="en-US"/>
              <a:t>Minnesota Association of County Probation Officers</a:t>
            </a:r>
          </a:p>
        </p:txBody>
      </p:sp>
    </p:spTree>
    <p:extLst>
      <p:ext uri="{BB962C8B-B14F-4D97-AF65-F5344CB8AC3E}">
        <p14:creationId xmlns:p14="http://schemas.microsoft.com/office/powerpoint/2010/main" val="2120442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1921</TotalTime>
  <Words>1322</Words>
  <Application>Microsoft Office PowerPoint</Application>
  <PresentationFormat>On-screen Show (4:3)</PresentationFormat>
  <Paragraphs>345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Wingdings</vt:lpstr>
      <vt:lpstr>Wingdings 3</vt:lpstr>
      <vt:lpstr>Ion Boardroom</vt:lpstr>
      <vt:lpstr>Probation 101</vt:lpstr>
      <vt:lpstr>Interested in Becoming an Agent?</vt:lpstr>
      <vt:lpstr>What do YOU know about community supervision?</vt:lpstr>
      <vt:lpstr>Probation is . . . </vt:lpstr>
      <vt:lpstr>What IS a Probation Agent?</vt:lpstr>
      <vt:lpstr>What IS a Probation Agent?</vt:lpstr>
      <vt:lpstr>Juvenile Agent  Adult Agent</vt:lpstr>
      <vt:lpstr>Collaboration</vt:lpstr>
      <vt:lpstr>Community Supervision in Minnesota</vt:lpstr>
      <vt:lpstr>Community Supervision</vt:lpstr>
      <vt:lpstr>Juvenile Supervision </vt:lpstr>
      <vt:lpstr>Common Probationary Conditions for Youth</vt:lpstr>
      <vt:lpstr>Adult Supervision </vt:lpstr>
      <vt:lpstr>Pretrial Stage</vt:lpstr>
      <vt:lpstr>Community Supervision</vt:lpstr>
      <vt:lpstr>Adult Supervision - Caseloads</vt:lpstr>
      <vt:lpstr>Adult Offenses</vt:lpstr>
      <vt:lpstr>Common Probationary Conditions for Adults</vt:lpstr>
      <vt:lpstr>Apprehension &amp; Detention Orders</vt:lpstr>
      <vt:lpstr>A &amp; D</vt:lpstr>
      <vt:lpstr>Actuarial Risk Assessments </vt:lpstr>
      <vt:lpstr>Probation Reports</vt:lpstr>
      <vt:lpstr>Minnesota Pretrial Assessment Tool:   MNPAT</vt:lpstr>
      <vt:lpstr>Minnesota Pretrial Assessment Tool:   MNPAT</vt:lpstr>
      <vt:lpstr>Pre-Sentence Investigation</vt:lpstr>
      <vt:lpstr>Pre-Sentence Investigation</vt:lpstr>
      <vt:lpstr>Pre-Sentence Investigation</vt:lpstr>
      <vt:lpstr>Behavior Change</vt:lpstr>
      <vt:lpstr>PowerPoint Presentation</vt:lpstr>
      <vt:lpstr>PowerPoint Presentation</vt:lpstr>
      <vt:lpstr>The RNR Framework</vt:lpstr>
      <vt:lpstr>Agent Toolbox</vt:lpstr>
      <vt:lpstr>Examples of Evidence-Based Interventions </vt:lpstr>
      <vt:lpstr>Why  Join MACPO?</vt:lpstr>
      <vt:lpstr>MACPO – Membership Benefits</vt:lpstr>
      <vt:lpstr>MAPCO WEBSITE</vt:lpstr>
      <vt:lpstr>Advice for Breaking into the Field</vt:lpstr>
      <vt:lpstr>Advice for Breaking into the Field – KNOW THESE THINGS</vt:lpstr>
      <vt:lpstr>Questions?     Membership@MACPO.net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PROBATION 101</dc:title>
  <dc:creator>Danni Bristol</dc:creator>
  <cp:lastModifiedBy>Devin D. Petersen</cp:lastModifiedBy>
  <cp:revision>115</cp:revision>
  <dcterms:created xsi:type="dcterms:W3CDTF">2018-10-01T19:26:35Z</dcterms:created>
  <dcterms:modified xsi:type="dcterms:W3CDTF">2024-02-01T19:44:00Z</dcterms:modified>
</cp:coreProperties>
</file>